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1"/>
  </p:sldMasterIdLst>
  <p:notesMasterIdLst>
    <p:notesMasterId r:id="rId10"/>
  </p:notesMasterIdLst>
  <p:handoutMasterIdLst>
    <p:handoutMasterId r:id="rId11"/>
  </p:handoutMasterIdLst>
  <p:sldIdLst>
    <p:sldId id="257" r:id="rId2"/>
    <p:sldId id="258" r:id="rId3"/>
    <p:sldId id="263" r:id="rId4"/>
    <p:sldId id="259" r:id="rId5"/>
    <p:sldId id="260" r:id="rId6"/>
    <p:sldId id="261" r:id="rId7"/>
    <p:sldId id="262" r:id="rId8"/>
    <p:sldId id="264" r:id="rId9"/>
  </p:sldIdLst>
  <p:sldSz cx="7772400" cy="1005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B500"/>
    <a:srgbClr val="D00000"/>
    <a:srgbClr val="F6BB00"/>
    <a:srgbClr val="D0F0DA"/>
    <a:srgbClr val="00A1DA"/>
    <a:srgbClr val="FFFFCD"/>
    <a:srgbClr val="154223"/>
    <a:srgbClr val="FBFAA4"/>
    <a:srgbClr val="FFCDCD"/>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480" autoAdjust="0"/>
    <p:restoredTop sz="96159" autoAdjust="0"/>
  </p:normalViewPr>
  <p:slideViewPr>
    <p:cSldViewPr snapToGrid="0">
      <p:cViewPr>
        <p:scale>
          <a:sx n="100" d="100"/>
          <a:sy n="100" d="100"/>
        </p:scale>
        <p:origin x="768" y="-91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79" d="100"/>
          <a:sy n="79" d="100"/>
        </p:scale>
        <p:origin x="202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8C1F32E-6FC3-4CEE-A684-6D289F80E1A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a:extLst>
              <a:ext uri="{FF2B5EF4-FFF2-40B4-BE49-F238E27FC236}">
                <a16:creationId xmlns:a16="http://schemas.microsoft.com/office/drawing/2014/main" id="{3542E84E-7341-43BB-9EFD-FC6844812D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1742E6A-6612-46C3-AFB5-CB2FE3C3EE50}" type="datetimeFigureOut">
              <a:rPr lang="en-PH" smtClean="0"/>
              <a:t>05/02/2021</a:t>
            </a:fld>
            <a:endParaRPr lang="en-PH"/>
          </a:p>
        </p:txBody>
      </p:sp>
      <p:sp>
        <p:nvSpPr>
          <p:cNvPr id="4" name="Footer Placeholder 3">
            <a:extLst>
              <a:ext uri="{FF2B5EF4-FFF2-40B4-BE49-F238E27FC236}">
                <a16:creationId xmlns:a16="http://schemas.microsoft.com/office/drawing/2014/main" id="{77F9C5CC-3CAF-4405-965A-A587B2B0BE2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5" name="Slide Number Placeholder 4">
            <a:extLst>
              <a:ext uri="{FF2B5EF4-FFF2-40B4-BE49-F238E27FC236}">
                <a16:creationId xmlns:a16="http://schemas.microsoft.com/office/drawing/2014/main" id="{9C3BD35E-5826-4833-B8AB-06AE8A89B6B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9C9548-8492-41BC-918A-FE82D775767E}" type="slidenum">
              <a:rPr lang="en-PH" smtClean="0"/>
              <a:t>‹#›</a:t>
            </a:fld>
            <a:endParaRPr lang="en-PH"/>
          </a:p>
        </p:txBody>
      </p:sp>
    </p:spTree>
    <p:extLst>
      <p:ext uri="{BB962C8B-B14F-4D97-AF65-F5344CB8AC3E}">
        <p14:creationId xmlns:p14="http://schemas.microsoft.com/office/powerpoint/2010/main" val="66512146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555190-36A6-458D-A1BF-99E50C5CA8EF}" type="datetimeFigureOut">
              <a:rPr lang="en-PH" smtClean="0"/>
              <a:t>05/02/2021</a:t>
            </a:fld>
            <a:endParaRPr lang="en-PH"/>
          </a:p>
        </p:txBody>
      </p:sp>
      <p:sp>
        <p:nvSpPr>
          <p:cNvPr id="4" name="Slide Image Placeholder 3"/>
          <p:cNvSpPr>
            <a:spLocks noGrp="1" noRot="1" noChangeAspect="1"/>
          </p:cNvSpPr>
          <p:nvPr>
            <p:ph type="sldImg" idx="2"/>
          </p:nvPr>
        </p:nvSpPr>
        <p:spPr>
          <a:xfrm>
            <a:off x="2236788" y="1143000"/>
            <a:ext cx="2384425"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A6B96F-F571-4D2A-A9F0-E21A53BFFFD8}" type="slidenum">
              <a:rPr lang="en-PH" smtClean="0"/>
              <a:t>‹#›</a:t>
            </a:fld>
            <a:endParaRPr lang="en-PH"/>
          </a:p>
        </p:txBody>
      </p:sp>
    </p:spTree>
    <p:extLst>
      <p:ext uri="{BB962C8B-B14F-4D97-AF65-F5344CB8AC3E}">
        <p14:creationId xmlns:p14="http://schemas.microsoft.com/office/powerpoint/2010/main" val="37843953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a:p>
        </p:txBody>
      </p:sp>
      <p:sp>
        <p:nvSpPr>
          <p:cNvPr id="4" name="Slide Number Placeholder 3"/>
          <p:cNvSpPr>
            <a:spLocks noGrp="1"/>
          </p:cNvSpPr>
          <p:nvPr>
            <p:ph type="sldNum" sz="quarter" idx="5"/>
          </p:nvPr>
        </p:nvSpPr>
        <p:spPr/>
        <p:txBody>
          <a:bodyPr/>
          <a:lstStyle/>
          <a:p>
            <a:fld id="{22A6B96F-F571-4D2A-A9F0-E21A53BFFFD8}" type="slidenum">
              <a:rPr lang="en-PH" smtClean="0"/>
              <a:t>1</a:t>
            </a:fld>
            <a:endParaRPr lang="en-PH"/>
          </a:p>
        </p:txBody>
      </p:sp>
    </p:spTree>
    <p:extLst>
      <p:ext uri="{BB962C8B-B14F-4D97-AF65-F5344CB8AC3E}">
        <p14:creationId xmlns:p14="http://schemas.microsoft.com/office/powerpoint/2010/main" val="3587849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B56941-BD71-47AE-8F8F-A0E651992EDA}"/>
              </a:ext>
            </a:extLst>
          </p:cNvPr>
          <p:cNvSpPr/>
          <p:nvPr userDrawn="1"/>
        </p:nvSpPr>
        <p:spPr>
          <a:xfrm>
            <a:off x="-1" y="0"/>
            <a:ext cx="3101009" cy="10058400"/>
          </a:xfrm>
          <a:prstGeom prst="rect">
            <a:avLst/>
          </a:prstGeom>
          <a:solidFill>
            <a:srgbClr val="FBFA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5" name="Rectangle 14">
            <a:extLst>
              <a:ext uri="{FF2B5EF4-FFF2-40B4-BE49-F238E27FC236}">
                <a16:creationId xmlns:a16="http://schemas.microsoft.com/office/drawing/2014/main" id="{9865343F-2AA7-4032-84E0-4C1FED4C9ACA}"/>
              </a:ext>
            </a:extLst>
          </p:cNvPr>
          <p:cNvSpPr/>
          <p:nvPr userDrawn="1"/>
        </p:nvSpPr>
        <p:spPr>
          <a:xfrm>
            <a:off x="2977184" y="0"/>
            <a:ext cx="132522" cy="10058400"/>
          </a:xfrm>
          <a:prstGeom prst="rect">
            <a:avLst/>
          </a:prstGeom>
          <a:solidFill>
            <a:srgbClr val="1542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Title 1">
            <a:extLst>
              <a:ext uri="{FF2B5EF4-FFF2-40B4-BE49-F238E27FC236}">
                <a16:creationId xmlns:a16="http://schemas.microsoft.com/office/drawing/2014/main" id="{E28041F8-5A3D-46D5-B239-68584D7B6C17}"/>
              </a:ext>
            </a:extLst>
          </p:cNvPr>
          <p:cNvSpPr>
            <a:spLocks noGrp="1"/>
          </p:cNvSpPr>
          <p:nvPr>
            <p:ph type="ctrTitle"/>
          </p:nvPr>
        </p:nvSpPr>
        <p:spPr>
          <a:xfrm>
            <a:off x="3101007" y="6089897"/>
            <a:ext cx="4137039" cy="1131084"/>
          </a:xfrm>
        </p:spPr>
        <p:txBody>
          <a:bodyPr anchor="ctr">
            <a:noAutofit/>
          </a:bodyPr>
          <a:lstStyle>
            <a:lvl1pPr algn="l">
              <a:defRPr sz="3600"/>
            </a:lvl1pPr>
          </a:lstStyle>
          <a:p>
            <a:r>
              <a:rPr lang="en-US" dirty="0"/>
              <a:t>Click to edit Master title style</a:t>
            </a:r>
            <a:endParaRPr lang="en-PH" dirty="0"/>
          </a:p>
        </p:txBody>
      </p:sp>
      <p:sp>
        <p:nvSpPr>
          <p:cNvPr id="3" name="Subtitle 2">
            <a:extLst>
              <a:ext uri="{FF2B5EF4-FFF2-40B4-BE49-F238E27FC236}">
                <a16:creationId xmlns:a16="http://schemas.microsoft.com/office/drawing/2014/main" id="{4BB7663A-3607-41BC-BBDD-7BE8F39C8A75}"/>
              </a:ext>
            </a:extLst>
          </p:cNvPr>
          <p:cNvSpPr>
            <a:spLocks noGrp="1"/>
          </p:cNvSpPr>
          <p:nvPr>
            <p:ph type="subTitle" idx="1"/>
          </p:nvPr>
        </p:nvSpPr>
        <p:spPr>
          <a:xfrm>
            <a:off x="3101007" y="7313745"/>
            <a:ext cx="4137041" cy="1870011"/>
          </a:xfrm>
        </p:spPr>
        <p:txBody>
          <a:bodyPr>
            <a:normAutofit/>
          </a:bodyPr>
          <a:lstStyle>
            <a:lvl1pPr marL="0" indent="0" algn="l">
              <a:buNone/>
              <a:defRPr sz="2400"/>
            </a:lvl1pPr>
            <a:lvl2pPr marL="246638" indent="0" algn="ctr">
              <a:buNone/>
              <a:defRPr sz="1079"/>
            </a:lvl2pPr>
            <a:lvl3pPr marL="493275" indent="0" algn="ctr">
              <a:buNone/>
              <a:defRPr sz="971"/>
            </a:lvl3pPr>
            <a:lvl4pPr marL="739913" indent="0" algn="ctr">
              <a:buNone/>
              <a:defRPr sz="863"/>
            </a:lvl4pPr>
            <a:lvl5pPr marL="986551" indent="0" algn="ctr">
              <a:buNone/>
              <a:defRPr sz="863"/>
            </a:lvl5pPr>
            <a:lvl6pPr marL="1233188" indent="0" algn="ctr">
              <a:buNone/>
              <a:defRPr sz="863"/>
            </a:lvl6pPr>
            <a:lvl7pPr marL="1479826" indent="0" algn="ctr">
              <a:buNone/>
              <a:defRPr sz="863"/>
            </a:lvl7pPr>
            <a:lvl8pPr marL="1726464" indent="0" algn="ctr">
              <a:buNone/>
              <a:defRPr sz="863"/>
            </a:lvl8pPr>
            <a:lvl9pPr marL="1973101" indent="0" algn="ctr">
              <a:buNone/>
              <a:defRPr sz="863"/>
            </a:lvl9pPr>
          </a:lstStyle>
          <a:p>
            <a:r>
              <a:rPr lang="en-US" dirty="0"/>
              <a:t>Click to edit Master subtitle style</a:t>
            </a:r>
            <a:endParaRPr lang="en-PH" dirty="0"/>
          </a:p>
        </p:txBody>
      </p:sp>
      <p:sp>
        <p:nvSpPr>
          <p:cNvPr id="8" name="Picture Placeholder 7">
            <a:extLst>
              <a:ext uri="{FF2B5EF4-FFF2-40B4-BE49-F238E27FC236}">
                <a16:creationId xmlns:a16="http://schemas.microsoft.com/office/drawing/2014/main" id="{80745D4A-92BE-475B-88BE-0556ADDCF3CD}"/>
              </a:ext>
            </a:extLst>
          </p:cNvPr>
          <p:cNvSpPr>
            <a:spLocks noGrp="1"/>
          </p:cNvSpPr>
          <p:nvPr>
            <p:ph type="pic" sz="quarter" idx="13" hasCustomPrompt="1"/>
          </p:nvPr>
        </p:nvSpPr>
        <p:spPr>
          <a:xfrm>
            <a:off x="0" y="1344572"/>
            <a:ext cx="7772399" cy="4652561"/>
          </a:xfrm>
        </p:spPr>
        <p:txBody>
          <a:bodyPr/>
          <a:lstStyle>
            <a:lvl1pPr>
              <a:defRPr/>
            </a:lvl1pPr>
          </a:lstStyle>
          <a:p>
            <a:r>
              <a:rPr lang="en-US" dirty="0"/>
              <a:t>Cover Picture Here</a:t>
            </a:r>
            <a:endParaRPr lang="en-PH" dirty="0"/>
          </a:p>
        </p:txBody>
      </p:sp>
      <p:sp>
        <p:nvSpPr>
          <p:cNvPr id="5" name="Content Placeholder 4">
            <a:extLst>
              <a:ext uri="{FF2B5EF4-FFF2-40B4-BE49-F238E27FC236}">
                <a16:creationId xmlns:a16="http://schemas.microsoft.com/office/drawing/2014/main" id="{29C9F358-3676-48F9-AFBD-371FC94F14E3}"/>
              </a:ext>
            </a:extLst>
          </p:cNvPr>
          <p:cNvSpPr>
            <a:spLocks noGrp="1"/>
          </p:cNvSpPr>
          <p:nvPr>
            <p:ph sz="quarter" idx="17" hasCustomPrompt="1"/>
          </p:nvPr>
        </p:nvSpPr>
        <p:spPr>
          <a:xfrm>
            <a:off x="3101007" y="0"/>
            <a:ext cx="4671392" cy="1311275"/>
          </a:xfrm>
        </p:spPr>
        <p:txBody>
          <a:bodyPr/>
          <a:lstStyle>
            <a:lvl1pPr>
              <a:defRPr/>
            </a:lvl1pPr>
          </a:lstStyle>
          <a:p>
            <a:pPr lvl="0"/>
            <a:r>
              <a:rPr lang="en-US" dirty="0"/>
              <a:t>Text or Logo Here</a:t>
            </a:r>
            <a:endParaRPr lang="en-PH" dirty="0"/>
          </a:p>
        </p:txBody>
      </p:sp>
      <p:sp>
        <p:nvSpPr>
          <p:cNvPr id="6" name="Date Placeholder 5">
            <a:extLst>
              <a:ext uri="{FF2B5EF4-FFF2-40B4-BE49-F238E27FC236}">
                <a16:creationId xmlns:a16="http://schemas.microsoft.com/office/drawing/2014/main" id="{0CA16225-0E2B-4DC4-BBC5-C2572DC91046}"/>
              </a:ext>
            </a:extLst>
          </p:cNvPr>
          <p:cNvSpPr>
            <a:spLocks noGrp="1"/>
          </p:cNvSpPr>
          <p:nvPr>
            <p:ph type="dt" sz="half" idx="18"/>
          </p:nvPr>
        </p:nvSpPr>
        <p:spPr/>
        <p:txBody>
          <a:bodyPr/>
          <a:lstStyle/>
          <a:p>
            <a:fld id="{2F69EB40-90CC-477F-8650-8ACC0061BC4A}" type="datetime1">
              <a:rPr lang="en-PH" smtClean="0"/>
              <a:t>05/02/2021</a:t>
            </a:fld>
            <a:endParaRPr lang="en-PH"/>
          </a:p>
        </p:txBody>
      </p:sp>
      <p:sp>
        <p:nvSpPr>
          <p:cNvPr id="9" name="Footer Placeholder 8">
            <a:extLst>
              <a:ext uri="{FF2B5EF4-FFF2-40B4-BE49-F238E27FC236}">
                <a16:creationId xmlns:a16="http://schemas.microsoft.com/office/drawing/2014/main" id="{1E960794-1D42-4869-A00F-B5334F9088A7}"/>
              </a:ext>
            </a:extLst>
          </p:cNvPr>
          <p:cNvSpPr>
            <a:spLocks noGrp="1"/>
          </p:cNvSpPr>
          <p:nvPr>
            <p:ph type="ftr" sz="quarter" idx="19"/>
          </p:nvPr>
        </p:nvSpPr>
        <p:spPr/>
        <p:txBody>
          <a:bodyPr/>
          <a:lstStyle/>
          <a:p>
            <a:endParaRPr lang="en-PH"/>
          </a:p>
        </p:txBody>
      </p:sp>
      <p:sp>
        <p:nvSpPr>
          <p:cNvPr id="10" name="Slide Number Placeholder 9">
            <a:extLst>
              <a:ext uri="{FF2B5EF4-FFF2-40B4-BE49-F238E27FC236}">
                <a16:creationId xmlns:a16="http://schemas.microsoft.com/office/drawing/2014/main" id="{CD6A30BF-7593-4659-9D7C-7AEE2D7A526A}"/>
              </a:ext>
            </a:extLst>
          </p:cNvPr>
          <p:cNvSpPr>
            <a:spLocks noGrp="1"/>
          </p:cNvSpPr>
          <p:nvPr>
            <p:ph type="sldNum" sz="quarter" idx="20"/>
          </p:nvPr>
        </p:nvSpPr>
        <p:spPr/>
        <p:txBody>
          <a:bodyPr/>
          <a:lstStyle/>
          <a:p>
            <a:fld id="{F25607EA-B51C-4EAA-890E-751610D81273}" type="slidenum">
              <a:rPr lang="en-PH" smtClean="0"/>
              <a:pPr/>
              <a:t>‹#›</a:t>
            </a:fld>
            <a:endParaRPr lang="en-PH"/>
          </a:p>
        </p:txBody>
      </p:sp>
    </p:spTree>
    <p:extLst>
      <p:ext uri="{BB962C8B-B14F-4D97-AF65-F5344CB8AC3E}">
        <p14:creationId xmlns:p14="http://schemas.microsoft.com/office/powerpoint/2010/main" val="1067448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98F0E-402E-442F-9635-6EAAF6372F28}"/>
              </a:ext>
            </a:extLst>
          </p:cNvPr>
          <p:cNvSpPr>
            <a:spLocks noGrp="1"/>
          </p:cNvSpPr>
          <p:nvPr>
            <p:ph type="title"/>
          </p:nvPr>
        </p:nvSpPr>
        <p:spPr>
          <a:xfrm>
            <a:off x="534354" y="336739"/>
            <a:ext cx="6703695" cy="855960"/>
          </a:xfrm>
          <a:solidFill>
            <a:srgbClr val="154223"/>
          </a:solidFill>
          <a:effectLst/>
        </p:spPr>
        <p:txBody>
          <a:bodyPr>
            <a:normAutofit/>
          </a:bodyPr>
          <a:lstStyle>
            <a:lvl1pPr algn="ctr">
              <a:defRPr sz="3200">
                <a:solidFill>
                  <a:schemeClr val="bg1"/>
                </a:solidFill>
              </a:defRPr>
            </a:lvl1pPr>
          </a:lstStyle>
          <a:p>
            <a:r>
              <a:rPr lang="en-US" dirty="0"/>
              <a:t>Click to edit Master title style</a:t>
            </a:r>
            <a:endParaRPr lang="en-PH" dirty="0"/>
          </a:p>
        </p:txBody>
      </p:sp>
      <p:sp>
        <p:nvSpPr>
          <p:cNvPr id="7" name="Text Placeholder 6">
            <a:extLst>
              <a:ext uri="{FF2B5EF4-FFF2-40B4-BE49-F238E27FC236}">
                <a16:creationId xmlns:a16="http://schemas.microsoft.com/office/drawing/2014/main" id="{035F835C-F74C-4DEC-97CF-ED7F122C8557}"/>
              </a:ext>
            </a:extLst>
          </p:cNvPr>
          <p:cNvSpPr>
            <a:spLocks noGrp="1"/>
          </p:cNvSpPr>
          <p:nvPr>
            <p:ph type="body" sz="quarter" idx="13"/>
          </p:nvPr>
        </p:nvSpPr>
        <p:spPr>
          <a:xfrm>
            <a:off x="534353" y="1457877"/>
            <a:ext cx="6703694" cy="759335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PH" dirty="0"/>
          </a:p>
        </p:txBody>
      </p:sp>
      <p:sp>
        <p:nvSpPr>
          <p:cNvPr id="10" name="Date Placeholder 9">
            <a:extLst>
              <a:ext uri="{FF2B5EF4-FFF2-40B4-BE49-F238E27FC236}">
                <a16:creationId xmlns:a16="http://schemas.microsoft.com/office/drawing/2014/main" id="{ADC2F00A-EBFA-4228-8760-A63BBB2AE38B}"/>
              </a:ext>
            </a:extLst>
          </p:cNvPr>
          <p:cNvSpPr>
            <a:spLocks noGrp="1"/>
          </p:cNvSpPr>
          <p:nvPr>
            <p:ph type="dt" sz="half" idx="14"/>
          </p:nvPr>
        </p:nvSpPr>
        <p:spPr/>
        <p:txBody>
          <a:bodyPr/>
          <a:lstStyle/>
          <a:p>
            <a:fld id="{B12A15AD-FF56-4859-81DB-7A549F99AE0A}" type="datetime1">
              <a:rPr lang="en-PH" smtClean="0"/>
              <a:t>05/02/2021</a:t>
            </a:fld>
            <a:endParaRPr lang="en-PH"/>
          </a:p>
        </p:txBody>
      </p:sp>
      <p:sp>
        <p:nvSpPr>
          <p:cNvPr id="11" name="Footer Placeholder 10">
            <a:extLst>
              <a:ext uri="{FF2B5EF4-FFF2-40B4-BE49-F238E27FC236}">
                <a16:creationId xmlns:a16="http://schemas.microsoft.com/office/drawing/2014/main" id="{0FE75FD8-D9FE-4C75-9F9D-670333B44FB8}"/>
              </a:ext>
            </a:extLst>
          </p:cNvPr>
          <p:cNvSpPr>
            <a:spLocks noGrp="1"/>
          </p:cNvSpPr>
          <p:nvPr>
            <p:ph type="ftr" sz="quarter" idx="15"/>
          </p:nvPr>
        </p:nvSpPr>
        <p:spPr/>
        <p:txBody>
          <a:bodyPr/>
          <a:lstStyle/>
          <a:p>
            <a:endParaRPr lang="en-PH"/>
          </a:p>
        </p:txBody>
      </p:sp>
      <p:sp>
        <p:nvSpPr>
          <p:cNvPr id="12" name="Slide Number Placeholder 11">
            <a:extLst>
              <a:ext uri="{FF2B5EF4-FFF2-40B4-BE49-F238E27FC236}">
                <a16:creationId xmlns:a16="http://schemas.microsoft.com/office/drawing/2014/main" id="{2648644F-46DB-4CE0-B86F-9F117DD10EA7}"/>
              </a:ext>
            </a:extLst>
          </p:cNvPr>
          <p:cNvSpPr>
            <a:spLocks noGrp="1"/>
          </p:cNvSpPr>
          <p:nvPr>
            <p:ph type="sldNum" sz="quarter" idx="16"/>
          </p:nvPr>
        </p:nvSpPr>
        <p:spPr/>
        <p:txBody>
          <a:bodyPr/>
          <a:lstStyle/>
          <a:p>
            <a:fld id="{F25607EA-B51C-4EAA-890E-751610D81273}" type="slidenum">
              <a:rPr lang="en-PH" smtClean="0"/>
              <a:pPr/>
              <a:t>‹#›</a:t>
            </a:fld>
            <a:endParaRPr lang="en-PH"/>
          </a:p>
        </p:txBody>
      </p:sp>
    </p:spTree>
    <p:extLst>
      <p:ext uri="{BB962C8B-B14F-4D97-AF65-F5344CB8AC3E}">
        <p14:creationId xmlns:p14="http://schemas.microsoft.com/office/powerpoint/2010/main" val="316652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E8752F-E6EE-4944-892B-E0A6758F55D8}"/>
              </a:ext>
            </a:extLst>
          </p:cNvPr>
          <p:cNvSpPr/>
          <p:nvPr userDrawn="1"/>
        </p:nvSpPr>
        <p:spPr>
          <a:xfrm>
            <a:off x="3101009" y="0"/>
            <a:ext cx="132522" cy="10058400"/>
          </a:xfrm>
          <a:prstGeom prst="rect">
            <a:avLst/>
          </a:prstGeom>
          <a:solidFill>
            <a:srgbClr val="1542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Rectangle 5">
            <a:extLst>
              <a:ext uri="{FF2B5EF4-FFF2-40B4-BE49-F238E27FC236}">
                <a16:creationId xmlns:a16="http://schemas.microsoft.com/office/drawing/2014/main" id="{956C339B-9BFC-4C14-9B43-6D28A16DBFAF}"/>
              </a:ext>
            </a:extLst>
          </p:cNvPr>
          <p:cNvSpPr/>
          <p:nvPr userDrawn="1"/>
        </p:nvSpPr>
        <p:spPr>
          <a:xfrm>
            <a:off x="-1" y="0"/>
            <a:ext cx="3101009" cy="10058400"/>
          </a:xfrm>
          <a:prstGeom prst="rect">
            <a:avLst/>
          </a:prstGeom>
          <a:solidFill>
            <a:srgbClr val="FBFA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Title 1">
            <a:extLst>
              <a:ext uri="{FF2B5EF4-FFF2-40B4-BE49-F238E27FC236}">
                <a16:creationId xmlns:a16="http://schemas.microsoft.com/office/drawing/2014/main" id="{717AFFEA-6D7B-45E0-A188-8BB5D44CA8C3}"/>
              </a:ext>
            </a:extLst>
          </p:cNvPr>
          <p:cNvSpPr>
            <a:spLocks noGrp="1"/>
          </p:cNvSpPr>
          <p:nvPr>
            <p:ph type="title"/>
          </p:nvPr>
        </p:nvSpPr>
        <p:spPr>
          <a:xfrm>
            <a:off x="534352" y="2513715"/>
            <a:ext cx="2040258" cy="1872757"/>
          </a:xfrm>
        </p:spPr>
        <p:txBody>
          <a:bodyPr anchor="t">
            <a:normAutofit/>
          </a:bodyPr>
          <a:lstStyle>
            <a:lvl1pPr>
              <a:defRPr sz="2800">
                <a:solidFill>
                  <a:srgbClr val="154223"/>
                </a:solidFill>
              </a:defRPr>
            </a:lvl1pPr>
          </a:lstStyle>
          <a:p>
            <a:r>
              <a:rPr lang="en-US" dirty="0"/>
              <a:t>Click to edit Master title style</a:t>
            </a:r>
            <a:endParaRPr lang="en-PH" dirty="0"/>
          </a:p>
        </p:txBody>
      </p:sp>
      <p:sp>
        <p:nvSpPr>
          <p:cNvPr id="3" name="Date Placeholder 2">
            <a:extLst>
              <a:ext uri="{FF2B5EF4-FFF2-40B4-BE49-F238E27FC236}">
                <a16:creationId xmlns:a16="http://schemas.microsoft.com/office/drawing/2014/main" id="{1F4A6A04-6FF0-411F-96AF-89C2E3351C54}"/>
              </a:ext>
            </a:extLst>
          </p:cNvPr>
          <p:cNvSpPr>
            <a:spLocks noGrp="1"/>
          </p:cNvSpPr>
          <p:nvPr>
            <p:ph type="dt" sz="half" idx="10"/>
          </p:nvPr>
        </p:nvSpPr>
        <p:spPr/>
        <p:txBody>
          <a:bodyPr/>
          <a:lstStyle/>
          <a:p>
            <a:fld id="{2303188D-032F-4432-8E9D-B6DF49194D13}" type="datetime1">
              <a:rPr lang="en-PH" smtClean="0"/>
              <a:t>05/02/2021</a:t>
            </a:fld>
            <a:endParaRPr lang="en-PH" dirty="0"/>
          </a:p>
        </p:txBody>
      </p:sp>
      <p:sp>
        <p:nvSpPr>
          <p:cNvPr id="4" name="Footer Placeholder 3">
            <a:extLst>
              <a:ext uri="{FF2B5EF4-FFF2-40B4-BE49-F238E27FC236}">
                <a16:creationId xmlns:a16="http://schemas.microsoft.com/office/drawing/2014/main" id="{5D928857-AB03-4133-8D2A-F0455541F20B}"/>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AE4B81CD-47CF-40BE-B318-822AD192D70C}"/>
              </a:ext>
            </a:extLst>
          </p:cNvPr>
          <p:cNvSpPr>
            <a:spLocks noGrp="1"/>
          </p:cNvSpPr>
          <p:nvPr>
            <p:ph type="sldNum" sz="quarter" idx="12"/>
          </p:nvPr>
        </p:nvSpPr>
        <p:spPr/>
        <p:txBody>
          <a:bodyPr/>
          <a:lstStyle/>
          <a:p>
            <a:fld id="{F25607EA-B51C-4EAA-890E-751610D81273}" type="slidenum">
              <a:rPr lang="en-PH" smtClean="0"/>
              <a:t>‹#›</a:t>
            </a:fld>
            <a:endParaRPr lang="en-PH"/>
          </a:p>
        </p:txBody>
      </p:sp>
      <p:sp>
        <p:nvSpPr>
          <p:cNvPr id="11" name="Picture Placeholder 10">
            <a:extLst>
              <a:ext uri="{FF2B5EF4-FFF2-40B4-BE49-F238E27FC236}">
                <a16:creationId xmlns:a16="http://schemas.microsoft.com/office/drawing/2014/main" id="{75982D9C-A0D4-4FA2-9DAA-ACC8CC3F0AF4}"/>
              </a:ext>
            </a:extLst>
          </p:cNvPr>
          <p:cNvSpPr>
            <a:spLocks noGrp="1"/>
          </p:cNvSpPr>
          <p:nvPr>
            <p:ph type="pic" sz="quarter" idx="13" hasCustomPrompt="1"/>
          </p:nvPr>
        </p:nvSpPr>
        <p:spPr>
          <a:xfrm>
            <a:off x="3724274" y="609598"/>
            <a:ext cx="3513773" cy="1703879"/>
          </a:xfrm>
        </p:spPr>
        <p:txBody>
          <a:bodyPr/>
          <a:lstStyle>
            <a:lvl1pPr>
              <a:defRPr/>
            </a:lvl1pPr>
          </a:lstStyle>
          <a:p>
            <a:r>
              <a:rPr lang="en-US" dirty="0"/>
              <a:t>Logo or Icon Here</a:t>
            </a:r>
            <a:endParaRPr lang="en-PH" dirty="0"/>
          </a:p>
        </p:txBody>
      </p:sp>
      <p:sp>
        <p:nvSpPr>
          <p:cNvPr id="12" name="Rectangle 11">
            <a:extLst>
              <a:ext uri="{FF2B5EF4-FFF2-40B4-BE49-F238E27FC236}">
                <a16:creationId xmlns:a16="http://schemas.microsoft.com/office/drawing/2014/main" id="{BBC3E87E-272A-4AD6-9E22-344DB59334A3}"/>
              </a:ext>
            </a:extLst>
          </p:cNvPr>
          <p:cNvSpPr/>
          <p:nvPr userDrawn="1"/>
        </p:nvSpPr>
        <p:spPr>
          <a:xfrm rot="5400000">
            <a:off x="1507402" y="1246273"/>
            <a:ext cx="94155" cy="2040258"/>
          </a:xfrm>
          <a:prstGeom prst="rect">
            <a:avLst/>
          </a:prstGeom>
          <a:solidFill>
            <a:srgbClr val="1542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Content Placeholder 12">
            <a:extLst>
              <a:ext uri="{FF2B5EF4-FFF2-40B4-BE49-F238E27FC236}">
                <a16:creationId xmlns:a16="http://schemas.microsoft.com/office/drawing/2014/main" id="{6624E6B9-295F-460D-B0F7-F8B4AA098D4E}"/>
              </a:ext>
            </a:extLst>
          </p:cNvPr>
          <p:cNvSpPr>
            <a:spLocks noGrp="1"/>
          </p:cNvSpPr>
          <p:nvPr>
            <p:ph sz="quarter" idx="14" hasCustomPrompt="1"/>
          </p:nvPr>
        </p:nvSpPr>
        <p:spPr>
          <a:xfrm>
            <a:off x="3724273" y="2513714"/>
            <a:ext cx="3513775" cy="6608698"/>
          </a:xfrm>
        </p:spPr>
        <p:txBody>
          <a:bodyPr/>
          <a:lstStyle>
            <a:lvl1pPr>
              <a:defRPr/>
            </a:lvl1pPr>
          </a:lstStyle>
          <a:p>
            <a:pPr lvl="0"/>
            <a:r>
              <a:rPr lang="en-US" dirty="0"/>
              <a:t>Description Here</a:t>
            </a:r>
            <a:endParaRPr lang="en-PH" dirty="0"/>
          </a:p>
        </p:txBody>
      </p:sp>
      <p:sp>
        <p:nvSpPr>
          <p:cNvPr id="17" name="Text Placeholder 16">
            <a:extLst>
              <a:ext uri="{FF2B5EF4-FFF2-40B4-BE49-F238E27FC236}">
                <a16:creationId xmlns:a16="http://schemas.microsoft.com/office/drawing/2014/main" id="{E8319536-8EBC-41B2-8289-4CA674122CF8}"/>
              </a:ext>
            </a:extLst>
          </p:cNvPr>
          <p:cNvSpPr>
            <a:spLocks noGrp="1"/>
          </p:cNvSpPr>
          <p:nvPr>
            <p:ph type="body" sz="quarter" idx="15" hasCustomPrompt="1"/>
          </p:nvPr>
        </p:nvSpPr>
        <p:spPr>
          <a:xfrm>
            <a:off x="534352" y="609599"/>
            <a:ext cx="2040257" cy="1528309"/>
          </a:xfrm>
        </p:spPr>
        <p:txBody>
          <a:bodyPr anchor="ctr">
            <a:noAutofit/>
          </a:bodyPr>
          <a:lstStyle>
            <a:lvl1pPr algn="ctr">
              <a:buNone/>
              <a:defRPr sz="11500">
                <a:solidFill>
                  <a:srgbClr val="154223"/>
                </a:solidFill>
              </a:defRPr>
            </a:lvl1pPr>
          </a:lstStyle>
          <a:p>
            <a:pPr lvl="0"/>
            <a:r>
              <a:rPr lang="en-US" dirty="0"/>
              <a:t>01</a:t>
            </a:r>
            <a:endParaRPr lang="en-PH" dirty="0"/>
          </a:p>
        </p:txBody>
      </p:sp>
    </p:spTree>
    <p:extLst>
      <p:ext uri="{BB962C8B-B14F-4D97-AF65-F5344CB8AC3E}">
        <p14:creationId xmlns:p14="http://schemas.microsoft.com/office/powerpoint/2010/main" val="2594639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7364A-111D-42B6-8CA8-67A6968A15DD}"/>
              </a:ext>
            </a:extLst>
          </p:cNvPr>
          <p:cNvSpPr>
            <a:spLocks noGrp="1"/>
          </p:cNvSpPr>
          <p:nvPr>
            <p:ph type="title"/>
          </p:nvPr>
        </p:nvSpPr>
        <p:spPr>
          <a:xfrm>
            <a:off x="247650" y="535518"/>
            <a:ext cx="7277100" cy="763195"/>
          </a:xfrm>
          <a:solidFill>
            <a:srgbClr val="154223"/>
          </a:solidFill>
        </p:spPr>
        <p:txBody>
          <a:bodyPr/>
          <a:lstStyle>
            <a:lvl1pPr algn="ctr">
              <a:defRPr sz="3200">
                <a:solidFill>
                  <a:schemeClr val="bg1"/>
                </a:solidFill>
              </a:defRPr>
            </a:lvl1pPr>
          </a:lstStyle>
          <a:p>
            <a:r>
              <a:rPr lang="en-US" dirty="0"/>
              <a:t>Click to edit Master title style</a:t>
            </a:r>
            <a:endParaRPr lang="en-PH" dirty="0"/>
          </a:p>
        </p:txBody>
      </p:sp>
      <p:sp>
        <p:nvSpPr>
          <p:cNvPr id="3" name="Date Placeholder 2">
            <a:extLst>
              <a:ext uri="{FF2B5EF4-FFF2-40B4-BE49-F238E27FC236}">
                <a16:creationId xmlns:a16="http://schemas.microsoft.com/office/drawing/2014/main" id="{8DD633A2-43AE-4770-A663-BCABD65DCF53}"/>
              </a:ext>
            </a:extLst>
          </p:cNvPr>
          <p:cNvSpPr>
            <a:spLocks noGrp="1"/>
          </p:cNvSpPr>
          <p:nvPr>
            <p:ph type="dt" sz="half" idx="10"/>
          </p:nvPr>
        </p:nvSpPr>
        <p:spPr/>
        <p:txBody>
          <a:bodyPr/>
          <a:lstStyle/>
          <a:p>
            <a:fld id="{8DAEF3CC-6FCB-43E2-9682-8F9A0F3ADECD}" type="datetime1">
              <a:rPr lang="en-PH" smtClean="0"/>
              <a:t>05/02/2021</a:t>
            </a:fld>
            <a:endParaRPr lang="en-PH"/>
          </a:p>
        </p:txBody>
      </p:sp>
      <p:sp>
        <p:nvSpPr>
          <p:cNvPr id="4" name="Footer Placeholder 3">
            <a:extLst>
              <a:ext uri="{FF2B5EF4-FFF2-40B4-BE49-F238E27FC236}">
                <a16:creationId xmlns:a16="http://schemas.microsoft.com/office/drawing/2014/main" id="{10EFD609-5D81-4ABB-A938-F14484F4C123}"/>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248B6E1F-6D34-4C0F-ADCD-5F591BE7BF0A}"/>
              </a:ext>
            </a:extLst>
          </p:cNvPr>
          <p:cNvSpPr>
            <a:spLocks noGrp="1"/>
          </p:cNvSpPr>
          <p:nvPr>
            <p:ph type="sldNum" sz="quarter" idx="12"/>
          </p:nvPr>
        </p:nvSpPr>
        <p:spPr/>
        <p:txBody>
          <a:bodyPr/>
          <a:lstStyle/>
          <a:p>
            <a:fld id="{F25607EA-B51C-4EAA-890E-751610D81273}" type="slidenum">
              <a:rPr lang="en-PH" smtClean="0"/>
              <a:t>‹#›</a:t>
            </a:fld>
            <a:endParaRPr lang="en-PH"/>
          </a:p>
        </p:txBody>
      </p:sp>
      <p:sp>
        <p:nvSpPr>
          <p:cNvPr id="7" name="Picture Placeholder 6">
            <a:extLst>
              <a:ext uri="{FF2B5EF4-FFF2-40B4-BE49-F238E27FC236}">
                <a16:creationId xmlns:a16="http://schemas.microsoft.com/office/drawing/2014/main" id="{BABD516E-0C3C-480E-8D8B-5D1F74EFEF54}"/>
              </a:ext>
            </a:extLst>
          </p:cNvPr>
          <p:cNvSpPr>
            <a:spLocks noGrp="1"/>
          </p:cNvSpPr>
          <p:nvPr>
            <p:ph type="pic" sz="quarter" idx="13"/>
          </p:nvPr>
        </p:nvSpPr>
        <p:spPr>
          <a:xfrm>
            <a:off x="247650" y="1410092"/>
            <a:ext cx="7277100" cy="3042637"/>
          </a:xfrm>
          <a:ln w="12700">
            <a:solidFill>
              <a:schemeClr val="tx1"/>
            </a:solidFill>
          </a:ln>
        </p:spPr>
        <p:txBody>
          <a:bodyPr/>
          <a:lstStyle/>
          <a:p>
            <a:endParaRPr lang="en-PH"/>
          </a:p>
        </p:txBody>
      </p:sp>
      <p:sp>
        <p:nvSpPr>
          <p:cNvPr id="16" name="Text Placeholder 12">
            <a:extLst>
              <a:ext uri="{FF2B5EF4-FFF2-40B4-BE49-F238E27FC236}">
                <a16:creationId xmlns:a16="http://schemas.microsoft.com/office/drawing/2014/main" id="{AF268295-5BA1-4551-B10E-27BB96E41838}"/>
              </a:ext>
            </a:extLst>
          </p:cNvPr>
          <p:cNvSpPr>
            <a:spLocks noGrp="1"/>
          </p:cNvSpPr>
          <p:nvPr>
            <p:ph type="body" sz="quarter" idx="16" hasCustomPrompt="1"/>
          </p:nvPr>
        </p:nvSpPr>
        <p:spPr>
          <a:xfrm>
            <a:off x="4054951" y="4591050"/>
            <a:ext cx="3469799" cy="314326"/>
          </a:xfrm>
          <a:noFill/>
        </p:spPr>
        <p:txBody>
          <a:bodyPr anchor="t"/>
          <a:lstStyle>
            <a:lvl1pPr>
              <a:buNone/>
              <a:defRPr>
                <a:solidFill>
                  <a:srgbClr val="154223"/>
                </a:solidFill>
              </a:defRPr>
            </a:lvl1pPr>
          </a:lstStyle>
          <a:p>
            <a:pPr lvl="0"/>
            <a:r>
              <a:rPr lang="en-US" dirty="0"/>
              <a:t>Title 2</a:t>
            </a:r>
            <a:endParaRPr lang="en-PH" dirty="0"/>
          </a:p>
        </p:txBody>
      </p:sp>
      <p:sp>
        <p:nvSpPr>
          <p:cNvPr id="17" name="Text Placeholder 14">
            <a:extLst>
              <a:ext uri="{FF2B5EF4-FFF2-40B4-BE49-F238E27FC236}">
                <a16:creationId xmlns:a16="http://schemas.microsoft.com/office/drawing/2014/main" id="{9DA290E6-672F-43E5-87BF-C478292F2BC7}"/>
              </a:ext>
            </a:extLst>
          </p:cNvPr>
          <p:cNvSpPr>
            <a:spLocks noGrp="1"/>
          </p:cNvSpPr>
          <p:nvPr>
            <p:ph type="body" sz="quarter" idx="17" hasCustomPrompt="1"/>
          </p:nvPr>
        </p:nvSpPr>
        <p:spPr>
          <a:xfrm>
            <a:off x="4054315" y="6242999"/>
            <a:ext cx="3469799" cy="654572"/>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19" name="Picture Placeholder 18">
            <a:extLst>
              <a:ext uri="{FF2B5EF4-FFF2-40B4-BE49-F238E27FC236}">
                <a16:creationId xmlns:a16="http://schemas.microsoft.com/office/drawing/2014/main" id="{8C49E00C-5427-4904-AAF6-89587E1AF728}"/>
              </a:ext>
            </a:extLst>
          </p:cNvPr>
          <p:cNvSpPr>
            <a:spLocks noGrp="1"/>
          </p:cNvSpPr>
          <p:nvPr>
            <p:ph type="pic" sz="quarter" idx="18"/>
          </p:nvPr>
        </p:nvSpPr>
        <p:spPr>
          <a:xfrm>
            <a:off x="4054315" y="4905376"/>
            <a:ext cx="3469799" cy="1337622"/>
          </a:xfrm>
          <a:ln w="12700">
            <a:solidFill>
              <a:srgbClr val="00A1DA"/>
            </a:solidFill>
            <a:prstDash val="lgDash"/>
          </a:ln>
        </p:spPr>
        <p:txBody>
          <a:bodyPr/>
          <a:lstStyle/>
          <a:p>
            <a:endParaRPr lang="en-PH"/>
          </a:p>
        </p:txBody>
      </p:sp>
      <p:sp>
        <p:nvSpPr>
          <p:cNvPr id="20" name="Text Placeholder 12">
            <a:extLst>
              <a:ext uri="{FF2B5EF4-FFF2-40B4-BE49-F238E27FC236}">
                <a16:creationId xmlns:a16="http://schemas.microsoft.com/office/drawing/2014/main" id="{6E98D262-ACE5-46BB-AF84-E4C875E2B5A4}"/>
              </a:ext>
            </a:extLst>
          </p:cNvPr>
          <p:cNvSpPr>
            <a:spLocks noGrp="1"/>
          </p:cNvSpPr>
          <p:nvPr>
            <p:ph type="body" sz="quarter" idx="19" hasCustomPrompt="1"/>
          </p:nvPr>
        </p:nvSpPr>
        <p:spPr>
          <a:xfrm>
            <a:off x="247649" y="4591050"/>
            <a:ext cx="3467891" cy="314326"/>
          </a:xfrm>
          <a:noFill/>
        </p:spPr>
        <p:txBody>
          <a:bodyPr anchor="t"/>
          <a:lstStyle>
            <a:lvl1pPr>
              <a:buNone/>
              <a:defRPr>
                <a:solidFill>
                  <a:srgbClr val="154223"/>
                </a:solidFill>
              </a:defRPr>
            </a:lvl1pPr>
          </a:lstStyle>
          <a:p>
            <a:pPr lvl="0"/>
            <a:r>
              <a:rPr lang="en-US" dirty="0"/>
              <a:t>Title 1</a:t>
            </a:r>
            <a:endParaRPr lang="en-PH" dirty="0"/>
          </a:p>
        </p:txBody>
      </p:sp>
      <p:sp>
        <p:nvSpPr>
          <p:cNvPr id="21" name="Text Placeholder 14">
            <a:extLst>
              <a:ext uri="{FF2B5EF4-FFF2-40B4-BE49-F238E27FC236}">
                <a16:creationId xmlns:a16="http://schemas.microsoft.com/office/drawing/2014/main" id="{DCA21F18-554E-4724-AADB-556B9D65E015}"/>
              </a:ext>
            </a:extLst>
          </p:cNvPr>
          <p:cNvSpPr>
            <a:spLocks noGrp="1"/>
          </p:cNvSpPr>
          <p:nvPr>
            <p:ph type="body" sz="quarter" idx="20" hasCustomPrompt="1"/>
          </p:nvPr>
        </p:nvSpPr>
        <p:spPr>
          <a:xfrm>
            <a:off x="247013" y="6242998"/>
            <a:ext cx="3467891" cy="2939101"/>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22" name="Picture Placeholder 18">
            <a:extLst>
              <a:ext uri="{FF2B5EF4-FFF2-40B4-BE49-F238E27FC236}">
                <a16:creationId xmlns:a16="http://schemas.microsoft.com/office/drawing/2014/main" id="{2317937E-B70E-4EDC-8EBA-89A661FE9CD0}"/>
              </a:ext>
            </a:extLst>
          </p:cNvPr>
          <p:cNvSpPr>
            <a:spLocks noGrp="1"/>
          </p:cNvSpPr>
          <p:nvPr>
            <p:ph type="pic" sz="quarter" idx="21"/>
          </p:nvPr>
        </p:nvSpPr>
        <p:spPr>
          <a:xfrm>
            <a:off x="247013" y="4905376"/>
            <a:ext cx="3467891" cy="1337622"/>
          </a:xfrm>
          <a:ln w="12700">
            <a:solidFill>
              <a:srgbClr val="00A1DA"/>
            </a:solidFill>
            <a:prstDash val="lgDash"/>
          </a:ln>
        </p:spPr>
        <p:txBody>
          <a:bodyPr/>
          <a:lstStyle/>
          <a:p>
            <a:endParaRPr lang="en-PH"/>
          </a:p>
        </p:txBody>
      </p:sp>
      <p:sp>
        <p:nvSpPr>
          <p:cNvPr id="14" name="Text Placeholder 12">
            <a:extLst>
              <a:ext uri="{FF2B5EF4-FFF2-40B4-BE49-F238E27FC236}">
                <a16:creationId xmlns:a16="http://schemas.microsoft.com/office/drawing/2014/main" id="{6174560E-9664-4E20-BB25-FF54A6765348}"/>
              </a:ext>
            </a:extLst>
          </p:cNvPr>
          <p:cNvSpPr>
            <a:spLocks noGrp="1"/>
          </p:cNvSpPr>
          <p:nvPr>
            <p:ph type="body" sz="quarter" idx="22" hasCustomPrompt="1"/>
          </p:nvPr>
        </p:nvSpPr>
        <p:spPr>
          <a:xfrm>
            <a:off x="4054951" y="7038331"/>
            <a:ext cx="3467890" cy="314326"/>
          </a:xfrm>
          <a:solidFill>
            <a:srgbClr val="00A1DA"/>
          </a:solidFill>
        </p:spPr>
        <p:txBody>
          <a:bodyPr anchor="t"/>
          <a:lstStyle>
            <a:lvl1pPr>
              <a:buNone/>
              <a:defRPr>
                <a:solidFill>
                  <a:schemeClr val="bg1"/>
                </a:solidFill>
              </a:defRPr>
            </a:lvl1pPr>
          </a:lstStyle>
          <a:p>
            <a:pPr lvl="0"/>
            <a:r>
              <a:rPr lang="en-US" dirty="0"/>
              <a:t>Note</a:t>
            </a:r>
            <a:endParaRPr lang="en-PH" dirty="0"/>
          </a:p>
        </p:txBody>
      </p:sp>
      <p:sp>
        <p:nvSpPr>
          <p:cNvPr id="15" name="Text Placeholder 14">
            <a:extLst>
              <a:ext uri="{FF2B5EF4-FFF2-40B4-BE49-F238E27FC236}">
                <a16:creationId xmlns:a16="http://schemas.microsoft.com/office/drawing/2014/main" id="{7DFCE81B-1C6D-4A2C-A9F3-7AEF21AFB90C}"/>
              </a:ext>
            </a:extLst>
          </p:cNvPr>
          <p:cNvSpPr>
            <a:spLocks noGrp="1"/>
          </p:cNvSpPr>
          <p:nvPr>
            <p:ph type="body" sz="quarter" idx="23" hasCustomPrompt="1"/>
          </p:nvPr>
        </p:nvSpPr>
        <p:spPr>
          <a:xfrm>
            <a:off x="4054315" y="7352657"/>
            <a:ext cx="3467890" cy="293627"/>
          </a:xfrm>
          <a:solidFill>
            <a:schemeClr val="accent5">
              <a:lumMod val="40000"/>
              <a:lumOff val="60000"/>
            </a:schemeClr>
          </a:solidFill>
          <a:ln w="12700">
            <a:solidFill>
              <a:srgbClr val="00A1DA"/>
            </a:solidFill>
            <a:prstDash val="dash"/>
          </a:ln>
        </p:spPr>
        <p:txBody>
          <a:bodyPr/>
          <a:lstStyle>
            <a:lvl1pPr>
              <a:buNone/>
              <a:defRPr sz="1200" b="0"/>
            </a:lvl1pPr>
          </a:lstStyle>
          <a:p>
            <a:pPr lvl="0"/>
            <a:r>
              <a:rPr lang="en-US" dirty="0"/>
              <a:t>Content Details</a:t>
            </a:r>
            <a:endParaRPr lang="en-PH" dirty="0"/>
          </a:p>
        </p:txBody>
      </p:sp>
      <p:sp>
        <p:nvSpPr>
          <p:cNvPr id="18" name="Picture Placeholder 14">
            <a:extLst>
              <a:ext uri="{FF2B5EF4-FFF2-40B4-BE49-F238E27FC236}">
                <a16:creationId xmlns:a16="http://schemas.microsoft.com/office/drawing/2014/main" id="{C49362CB-D493-401F-98BF-81C4AEE1865F}"/>
              </a:ext>
            </a:extLst>
          </p:cNvPr>
          <p:cNvSpPr>
            <a:spLocks noGrp="1"/>
          </p:cNvSpPr>
          <p:nvPr>
            <p:ph type="pic" sz="quarter" idx="24" hasCustomPrompt="1"/>
          </p:nvPr>
        </p:nvSpPr>
        <p:spPr>
          <a:xfrm>
            <a:off x="4680425" y="7038120"/>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3" name="Text Placeholder 12">
            <a:extLst>
              <a:ext uri="{FF2B5EF4-FFF2-40B4-BE49-F238E27FC236}">
                <a16:creationId xmlns:a16="http://schemas.microsoft.com/office/drawing/2014/main" id="{76F78FAA-2A6C-4965-AC62-E8603F7C1DEE}"/>
              </a:ext>
            </a:extLst>
          </p:cNvPr>
          <p:cNvSpPr>
            <a:spLocks noGrp="1"/>
          </p:cNvSpPr>
          <p:nvPr>
            <p:ph type="body" sz="quarter" idx="25" hasCustomPrompt="1"/>
          </p:nvPr>
        </p:nvSpPr>
        <p:spPr>
          <a:xfrm>
            <a:off x="4054951" y="7797529"/>
            <a:ext cx="3467890" cy="314326"/>
          </a:xfrm>
          <a:solidFill>
            <a:srgbClr val="FFC000"/>
          </a:solidFill>
        </p:spPr>
        <p:txBody>
          <a:bodyPr anchor="t"/>
          <a:lstStyle>
            <a:lvl1pPr>
              <a:buNone/>
              <a:defRPr>
                <a:solidFill>
                  <a:schemeClr val="bg1"/>
                </a:solidFill>
              </a:defRPr>
            </a:lvl1pPr>
          </a:lstStyle>
          <a:p>
            <a:pPr lvl="0"/>
            <a:r>
              <a:rPr lang="en-US" dirty="0"/>
              <a:t>Caution</a:t>
            </a:r>
            <a:endParaRPr lang="en-PH" dirty="0"/>
          </a:p>
        </p:txBody>
      </p:sp>
      <p:sp>
        <p:nvSpPr>
          <p:cNvPr id="24" name="Text Placeholder 14">
            <a:extLst>
              <a:ext uri="{FF2B5EF4-FFF2-40B4-BE49-F238E27FC236}">
                <a16:creationId xmlns:a16="http://schemas.microsoft.com/office/drawing/2014/main" id="{D5977CE5-82A4-4FBB-A80E-B5D10C0F19C7}"/>
              </a:ext>
            </a:extLst>
          </p:cNvPr>
          <p:cNvSpPr>
            <a:spLocks noGrp="1"/>
          </p:cNvSpPr>
          <p:nvPr>
            <p:ph type="body" sz="quarter" idx="26" hasCustomPrompt="1"/>
          </p:nvPr>
        </p:nvSpPr>
        <p:spPr>
          <a:xfrm>
            <a:off x="4054315" y="8111855"/>
            <a:ext cx="3467890" cy="314327"/>
          </a:xfrm>
          <a:solidFill>
            <a:schemeClr val="accent4">
              <a:lumMod val="20000"/>
              <a:lumOff val="80000"/>
            </a:schemeClr>
          </a:solidFill>
          <a:ln w="12700">
            <a:solidFill>
              <a:srgbClr val="FFC000"/>
            </a:solidFill>
            <a:prstDash val="dash"/>
          </a:ln>
        </p:spPr>
        <p:txBody>
          <a:bodyPr/>
          <a:lstStyle>
            <a:lvl1pPr>
              <a:buNone/>
              <a:defRPr sz="1200" b="0"/>
            </a:lvl1pPr>
          </a:lstStyle>
          <a:p>
            <a:pPr lvl="0"/>
            <a:r>
              <a:rPr lang="en-US" dirty="0"/>
              <a:t>Content Details</a:t>
            </a:r>
            <a:endParaRPr lang="en-PH" dirty="0"/>
          </a:p>
        </p:txBody>
      </p:sp>
      <p:sp>
        <p:nvSpPr>
          <p:cNvPr id="25" name="Picture Placeholder 14">
            <a:extLst>
              <a:ext uri="{FF2B5EF4-FFF2-40B4-BE49-F238E27FC236}">
                <a16:creationId xmlns:a16="http://schemas.microsoft.com/office/drawing/2014/main" id="{9BD76F23-0520-46E6-8467-26FD3DF0FF4E}"/>
              </a:ext>
            </a:extLst>
          </p:cNvPr>
          <p:cNvSpPr>
            <a:spLocks noGrp="1"/>
          </p:cNvSpPr>
          <p:nvPr>
            <p:ph type="pic" sz="quarter" idx="27" hasCustomPrompt="1"/>
          </p:nvPr>
        </p:nvSpPr>
        <p:spPr>
          <a:xfrm>
            <a:off x="5014276" y="7797318"/>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6" name="Text Placeholder 12">
            <a:extLst>
              <a:ext uri="{FF2B5EF4-FFF2-40B4-BE49-F238E27FC236}">
                <a16:creationId xmlns:a16="http://schemas.microsoft.com/office/drawing/2014/main" id="{85AD6999-339D-4701-A5E6-3EA18FEA2C28}"/>
              </a:ext>
            </a:extLst>
          </p:cNvPr>
          <p:cNvSpPr>
            <a:spLocks noGrp="1"/>
          </p:cNvSpPr>
          <p:nvPr>
            <p:ph type="body" sz="quarter" idx="28" hasCustomPrompt="1"/>
          </p:nvPr>
        </p:nvSpPr>
        <p:spPr>
          <a:xfrm>
            <a:off x="4054951" y="8572150"/>
            <a:ext cx="3467890" cy="314326"/>
          </a:xfrm>
          <a:solidFill>
            <a:srgbClr val="D00000"/>
          </a:solidFill>
        </p:spPr>
        <p:txBody>
          <a:bodyPr anchor="t"/>
          <a:lstStyle>
            <a:lvl1pPr>
              <a:buNone/>
              <a:defRPr>
                <a:solidFill>
                  <a:schemeClr val="bg1"/>
                </a:solidFill>
              </a:defRPr>
            </a:lvl1pPr>
          </a:lstStyle>
          <a:p>
            <a:pPr lvl="0"/>
            <a:r>
              <a:rPr lang="en-US" dirty="0"/>
              <a:t>Warning</a:t>
            </a:r>
          </a:p>
          <a:p>
            <a:pPr lvl="0"/>
            <a:endParaRPr lang="en-PH" dirty="0"/>
          </a:p>
        </p:txBody>
      </p:sp>
      <p:sp>
        <p:nvSpPr>
          <p:cNvPr id="27" name="Text Placeholder 14">
            <a:extLst>
              <a:ext uri="{FF2B5EF4-FFF2-40B4-BE49-F238E27FC236}">
                <a16:creationId xmlns:a16="http://schemas.microsoft.com/office/drawing/2014/main" id="{38DD63F9-87DF-44A9-A93F-B1A3564B497C}"/>
              </a:ext>
            </a:extLst>
          </p:cNvPr>
          <p:cNvSpPr>
            <a:spLocks noGrp="1"/>
          </p:cNvSpPr>
          <p:nvPr>
            <p:ph type="body" sz="quarter" idx="29" hasCustomPrompt="1"/>
          </p:nvPr>
        </p:nvSpPr>
        <p:spPr>
          <a:xfrm>
            <a:off x="4054315" y="8886477"/>
            <a:ext cx="3467890" cy="309564"/>
          </a:xfrm>
          <a:solidFill>
            <a:srgbClr val="FFCDCD"/>
          </a:solidFill>
          <a:ln w="12700">
            <a:solidFill>
              <a:srgbClr val="D00000"/>
            </a:solidFill>
            <a:prstDash val="dash"/>
          </a:ln>
        </p:spPr>
        <p:txBody>
          <a:bodyPr/>
          <a:lstStyle>
            <a:lvl1pPr>
              <a:buNone/>
              <a:defRPr sz="1200" b="0"/>
            </a:lvl1pPr>
          </a:lstStyle>
          <a:p>
            <a:pPr lvl="0"/>
            <a:r>
              <a:rPr lang="en-US" dirty="0"/>
              <a:t>Content Details</a:t>
            </a:r>
            <a:endParaRPr lang="en-PH" dirty="0"/>
          </a:p>
        </p:txBody>
      </p:sp>
      <p:sp>
        <p:nvSpPr>
          <p:cNvPr id="28" name="Picture Placeholder 14">
            <a:extLst>
              <a:ext uri="{FF2B5EF4-FFF2-40B4-BE49-F238E27FC236}">
                <a16:creationId xmlns:a16="http://schemas.microsoft.com/office/drawing/2014/main" id="{790533D5-9B54-4CC3-9CAB-81EFF9422924}"/>
              </a:ext>
            </a:extLst>
          </p:cNvPr>
          <p:cNvSpPr>
            <a:spLocks noGrp="1"/>
          </p:cNvSpPr>
          <p:nvPr>
            <p:ph type="pic" sz="quarter" idx="30" hasCustomPrompt="1"/>
          </p:nvPr>
        </p:nvSpPr>
        <p:spPr>
          <a:xfrm>
            <a:off x="5015389" y="8567177"/>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Tree>
    <p:extLst>
      <p:ext uri="{BB962C8B-B14F-4D97-AF65-F5344CB8AC3E}">
        <p14:creationId xmlns:p14="http://schemas.microsoft.com/office/powerpoint/2010/main" val="993997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Main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7364A-111D-42B6-8CA8-67A6968A15DD}"/>
              </a:ext>
            </a:extLst>
          </p:cNvPr>
          <p:cNvSpPr>
            <a:spLocks noGrp="1"/>
          </p:cNvSpPr>
          <p:nvPr>
            <p:ph type="title"/>
          </p:nvPr>
        </p:nvSpPr>
        <p:spPr>
          <a:xfrm>
            <a:off x="247650" y="535518"/>
            <a:ext cx="7277100" cy="763195"/>
          </a:xfrm>
          <a:solidFill>
            <a:srgbClr val="154223"/>
          </a:solidFill>
        </p:spPr>
        <p:txBody>
          <a:bodyPr/>
          <a:lstStyle>
            <a:lvl1pPr algn="ctr">
              <a:defRPr sz="3200">
                <a:solidFill>
                  <a:schemeClr val="bg1"/>
                </a:solidFill>
              </a:defRPr>
            </a:lvl1pPr>
          </a:lstStyle>
          <a:p>
            <a:r>
              <a:rPr lang="en-US" dirty="0"/>
              <a:t>Click to edit Master title style</a:t>
            </a:r>
            <a:endParaRPr lang="en-PH" dirty="0"/>
          </a:p>
        </p:txBody>
      </p:sp>
      <p:sp>
        <p:nvSpPr>
          <p:cNvPr id="3" name="Date Placeholder 2">
            <a:extLst>
              <a:ext uri="{FF2B5EF4-FFF2-40B4-BE49-F238E27FC236}">
                <a16:creationId xmlns:a16="http://schemas.microsoft.com/office/drawing/2014/main" id="{8DD633A2-43AE-4770-A663-BCABD65DCF53}"/>
              </a:ext>
            </a:extLst>
          </p:cNvPr>
          <p:cNvSpPr>
            <a:spLocks noGrp="1"/>
          </p:cNvSpPr>
          <p:nvPr>
            <p:ph type="dt" sz="half" idx="10"/>
          </p:nvPr>
        </p:nvSpPr>
        <p:spPr/>
        <p:txBody>
          <a:bodyPr/>
          <a:lstStyle/>
          <a:p>
            <a:fld id="{8DAEF3CC-6FCB-43E2-9682-8F9A0F3ADECD}" type="datetime1">
              <a:rPr lang="en-PH" smtClean="0"/>
              <a:t>05/02/2021</a:t>
            </a:fld>
            <a:endParaRPr lang="en-PH"/>
          </a:p>
        </p:txBody>
      </p:sp>
      <p:sp>
        <p:nvSpPr>
          <p:cNvPr id="4" name="Footer Placeholder 3">
            <a:extLst>
              <a:ext uri="{FF2B5EF4-FFF2-40B4-BE49-F238E27FC236}">
                <a16:creationId xmlns:a16="http://schemas.microsoft.com/office/drawing/2014/main" id="{10EFD609-5D81-4ABB-A938-F14484F4C123}"/>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248B6E1F-6D34-4C0F-ADCD-5F591BE7BF0A}"/>
              </a:ext>
            </a:extLst>
          </p:cNvPr>
          <p:cNvSpPr>
            <a:spLocks noGrp="1"/>
          </p:cNvSpPr>
          <p:nvPr>
            <p:ph type="sldNum" sz="quarter" idx="12"/>
          </p:nvPr>
        </p:nvSpPr>
        <p:spPr/>
        <p:txBody>
          <a:bodyPr/>
          <a:lstStyle/>
          <a:p>
            <a:fld id="{F25607EA-B51C-4EAA-890E-751610D81273}" type="slidenum">
              <a:rPr lang="en-PH" smtClean="0"/>
              <a:t>‹#›</a:t>
            </a:fld>
            <a:endParaRPr lang="en-PH"/>
          </a:p>
        </p:txBody>
      </p:sp>
      <p:sp>
        <p:nvSpPr>
          <p:cNvPr id="16" name="Text Placeholder 12">
            <a:extLst>
              <a:ext uri="{FF2B5EF4-FFF2-40B4-BE49-F238E27FC236}">
                <a16:creationId xmlns:a16="http://schemas.microsoft.com/office/drawing/2014/main" id="{AF268295-5BA1-4551-B10E-27BB96E41838}"/>
              </a:ext>
            </a:extLst>
          </p:cNvPr>
          <p:cNvSpPr>
            <a:spLocks noGrp="1"/>
          </p:cNvSpPr>
          <p:nvPr>
            <p:ph type="body" sz="quarter" idx="16" hasCustomPrompt="1"/>
          </p:nvPr>
        </p:nvSpPr>
        <p:spPr>
          <a:xfrm>
            <a:off x="4056540" y="1453672"/>
            <a:ext cx="3468209" cy="314326"/>
          </a:xfrm>
          <a:noFill/>
        </p:spPr>
        <p:txBody>
          <a:bodyPr anchor="t"/>
          <a:lstStyle>
            <a:lvl1pPr>
              <a:buNone/>
              <a:defRPr>
                <a:solidFill>
                  <a:srgbClr val="154223"/>
                </a:solidFill>
              </a:defRPr>
            </a:lvl1pPr>
          </a:lstStyle>
          <a:p>
            <a:pPr lvl="0"/>
            <a:r>
              <a:rPr lang="en-US" dirty="0"/>
              <a:t>Title 3</a:t>
            </a:r>
            <a:endParaRPr lang="en-PH" dirty="0"/>
          </a:p>
        </p:txBody>
      </p:sp>
      <p:sp>
        <p:nvSpPr>
          <p:cNvPr id="17" name="Text Placeholder 14">
            <a:extLst>
              <a:ext uri="{FF2B5EF4-FFF2-40B4-BE49-F238E27FC236}">
                <a16:creationId xmlns:a16="http://schemas.microsoft.com/office/drawing/2014/main" id="{9DA290E6-672F-43E5-87BF-C478292F2BC7}"/>
              </a:ext>
            </a:extLst>
          </p:cNvPr>
          <p:cNvSpPr>
            <a:spLocks noGrp="1"/>
          </p:cNvSpPr>
          <p:nvPr>
            <p:ph type="body" sz="quarter" idx="17" hasCustomPrompt="1"/>
          </p:nvPr>
        </p:nvSpPr>
        <p:spPr>
          <a:xfrm>
            <a:off x="4055904" y="3105621"/>
            <a:ext cx="3468209" cy="654572"/>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19" name="Picture Placeholder 18">
            <a:extLst>
              <a:ext uri="{FF2B5EF4-FFF2-40B4-BE49-F238E27FC236}">
                <a16:creationId xmlns:a16="http://schemas.microsoft.com/office/drawing/2014/main" id="{8C49E00C-5427-4904-AAF6-89587E1AF728}"/>
              </a:ext>
            </a:extLst>
          </p:cNvPr>
          <p:cNvSpPr>
            <a:spLocks noGrp="1"/>
          </p:cNvSpPr>
          <p:nvPr>
            <p:ph type="pic" sz="quarter" idx="18"/>
          </p:nvPr>
        </p:nvSpPr>
        <p:spPr>
          <a:xfrm>
            <a:off x="4055904" y="1775618"/>
            <a:ext cx="3468209" cy="1337622"/>
          </a:xfrm>
          <a:ln w="12700">
            <a:solidFill>
              <a:srgbClr val="00A1DA"/>
            </a:solidFill>
            <a:prstDash val="lgDash"/>
          </a:ln>
        </p:spPr>
        <p:txBody>
          <a:bodyPr/>
          <a:lstStyle/>
          <a:p>
            <a:endParaRPr lang="en-PH"/>
          </a:p>
        </p:txBody>
      </p:sp>
      <p:sp>
        <p:nvSpPr>
          <p:cNvPr id="20" name="Text Placeholder 12">
            <a:extLst>
              <a:ext uri="{FF2B5EF4-FFF2-40B4-BE49-F238E27FC236}">
                <a16:creationId xmlns:a16="http://schemas.microsoft.com/office/drawing/2014/main" id="{6E98D262-ACE5-46BB-AF84-E4C875E2B5A4}"/>
              </a:ext>
            </a:extLst>
          </p:cNvPr>
          <p:cNvSpPr>
            <a:spLocks noGrp="1"/>
          </p:cNvSpPr>
          <p:nvPr>
            <p:ph type="body" sz="quarter" idx="19" hasCustomPrompt="1"/>
          </p:nvPr>
        </p:nvSpPr>
        <p:spPr>
          <a:xfrm>
            <a:off x="248285" y="1449747"/>
            <a:ext cx="3467573" cy="314326"/>
          </a:xfrm>
          <a:noFill/>
        </p:spPr>
        <p:txBody>
          <a:bodyPr anchor="t"/>
          <a:lstStyle>
            <a:lvl1pPr>
              <a:buNone/>
              <a:defRPr>
                <a:solidFill>
                  <a:srgbClr val="154223"/>
                </a:solidFill>
              </a:defRPr>
            </a:lvl1pPr>
          </a:lstStyle>
          <a:p>
            <a:pPr lvl="0"/>
            <a:r>
              <a:rPr lang="en-US" dirty="0"/>
              <a:t>Title 1</a:t>
            </a:r>
            <a:endParaRPr lang="en-PH" dirty="0"/>
          </a:p>
        </p:txBody>
      </p:sp>
      <p:sp>
        <p:nvSpPr>
          <p:cNvPr id="21" name="Text Placeholder 14">
            <a:extLst>
              <a:ext uri="{FF2B5EF4-FFF2-40B4-BE49-F238E27FC236}">
                <a16:creationId xmlns:a16="http://schemas.microsoft.com/office/drawing/2014/main" id="{DCA21F18-554E-4724-AADB-556B9D65E015}"/>
              </a:ext>
            </a:extLst>
          </p:cNvPr>
          <p:cNvSpPr>
            <a:spLocks noGrp="1"/>
          </p:cNvSpPr>
          <p:nvPr>
            <p:ph type="body" sz="quarter" idx="20" hasCustomPrompt="1"/>
          </p:nvPr>
        </p:nvSpPr>
        <p:spPr>
          <a:xfrm>
            <a:off x="247649" y="3101696"/>
            <a:ext cx="3468209" cy="1217764"/>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22" name="Picture Placeholder 18">
            <a:extLst>
              <a:ext uri="{FF2B5EF4-FFF2-40B4-BE49-F238E27FC236}">
                <a16:creationId xmlns:a16="http://schemas.microsoft.com/office/drawing/2014/main" id="{2317937E-B70E-4EDC-8EBA-89A661FE9CD0}"/>
              </a:ext>
            </a:extLst>
          </p:cNvPr>
          <p:cNvSpPr>
            <a:spLocks noGrp="1"/>
          </p:cNvSpPr>
          <p:nvPr>
            <p:ph type="pic" sz="quarter" idx="21"/>
          </p:nvPr>
        </p:nvSpPr>
        <p:spPr>
          <a:xfrm>
            <a:off x="247649" y="1764073"/>
            <a:ext cx="3468209" cy="1337622"/>
          </a:xfrm>
          <a:ln w="12700">
            <a:solidFill>
              <a:srgbClr val="00A1DA"/>
            </a:solidFill>
            <a:prstDash val="lgDash"/>
          </a:ln>
        </p:spPr>
        <p:txBody>
          <a:bodyPr/>
          <a:lstStyle/>
          <a:p>
            <a:endParaRPr lang="en-PH"/>
          </a:p>
        </p:txBody>
      </p:sp>
      <p:sp>
        <p:nvSpPr>
          <p:cNvPr id="14" name="Text Placeholder 12">
            <a:extLst>
              <a:ext uri="{FF2B5EF4-FFF2-40B4-BE49-F238E27FC236}">
                <a16:creationId xmlns:a16="http://schemas.microsoft.com/office/drawing/2014/main" id="{6174560E-9664-4E20-BB25-FF54A6765348}"/>
              </a:ext>
            </a:extLst>
          </p:cNvPr>
          <p:cNvSpPr>
            <a:spLocks noGrp="1"/>
          </p:cNvSpPr>
          <p:nvPr>
            <p:ph type="body" sz="quarter" idx="22" hasCustomPrompt="1"/>
          </p:nvPr>
        </p:nvSpPr>
        <p:spPr>
          <a:xfrm>
            <a:off x="4057177" y="7035285"/>
            <a:ext cx="3466300" cy="314326"/>
          </a:xfrm>
          <a:solidFill>
            <a:srgbClr val="00A1DA"/>
          </a:solidFill>
        </p:spPr>
        <p:txBody>
          <a:bodyPr anchor="t"/>
          <a:lstStyle>
            <a:lvl1pPr>
              <a:buNone/>
              <a:defRPr>
                <a:solidFill>
                  <a:schemeClr val="bg1"/>
                </a:solidFill>
              </a:defRPr>
            </a:lvl1pPr>
          </a:lstStyle>
          <a:p>
            <a:pPr lvl="0"/>
            <a:r>
              <a:rPr lang="en-US" dirty="0"/>
              <a:t>Note</a:t>
            </a:r>
            <a:endParaRPr lang="en-PH" dirty="0"/>
          </a:p>
        </p:txBody>
      </p:sp>
      <p:sp>
        <p:nvSpPr>
          <p:cNvPr id="15" name="Text Placeholder 14">
            <a:extLst>
              <a:ext uri="{FF2B5EF4-FFF2-40B4-BE49-F238E27FC236}">
                <a16:creationId xmlns:a16="http://schemas.microsoft.com/office/drawing/2014/main" id="{7DFCE81B-1C6D-4A2C-A9F3-7AEF21AFB90C}"/>
              </a:ext>
            </a:extLst>
          </p:cNvPr>
          <p:cNvSpPr>
            <a:spLocks noGrp="1"/>
          </p:cNvSpPr>
          <p:nvPr>
            <p:ph type="body" sz="quarter" idx="23" hasCustomPrompt="1"/>
          </p:nvPr>
        </p:nvSpPr>
        <p:spPr>
          <a:xfrm>
            <a:off x="4056541" y="7349611"/>
            <a:ext cx="3466300" cy="293627"/>
          </a:xfrm>
          <a:solidFill>
            <a:schemeClr val="accent5">
              <a:lumMod val="40000"/>
              <a:lumOff val="60000"/>
            </a:schemeClr>
          </a:solidFill>
          <a:ln w="12700">
            <a:solidFill>
              <a:srgbClr val="00A1DA"/>
            </a:solidFill>
            <a:prstDash val="dash"/>
          </a:ln>
        </p:spPr>
        <p:txBody>
          <a:bodyPr/>
          <a:lstStyle>
            <a:lvl1pPr>
              <a:buNone/>
              <a:defRPr sz="1200" b="0"/>
            </a:lvl1pPr>
          </a:lstStyle>
          <a:p>
            <a:pPr lvl="0"/>
            <a:r>
              <a:rPr lang="en-US" dirty="0"/>
              <a:t>Content Details</a:t>
            </a:r>
            <a:endParaRPr lang="en-PH" dirty="0"/>
          </a:p>
        </p:txBody>
      </p:sp>
      <p:sp>
        <p:nvSpPr>
          <p:cNvPr id="18" name="Picture Placeholder 14">
            <a:extLst>
              <a:ext uri="{FF2B5EF4-FFF2-40B4-BE49-F238E27FC236}">
                <a16:creationId xmlns:a16="http://schemas.microsoft.com/office/drawing/2014/main" id="{C49362CB-D493-401F-98BF-81C4AEE1865F}"/>
              </a:ext>
            </a:extLst>
          </p:cNvPr>
          <p:cNvSpPr>
            <a:spLocks noGrp="1"/>
          </p:cNvSpPr>
          <p:nvPr>
            <p:ph type="pic" sz="quarter" idx="24" hasCustomPrompt="1"/>
          </p:nvPr>
        </p:nvSpPr>
        <p:spPr>
          <a:xfrm>
            <a:off x="4682651" y="7035074"/>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3" name="Text Placeholder 12">
            <a:extLst>
              <a:ext uri="{FF2B5EF4-FFF2-40B4-BE49-F238E27FC236}">
                <a16:creationId xmlns:a16="http://schemas.microsoft.com/office/drawing/2014/main" id="{76F78FAA-2A6C-4965-AC62-E8603F7C1DEE}"/>
              </a:ext>
            </a:extLst>
          </p:cNvPr>
          <p:cNvSpPr>
            <a:spLocks noGrp="1"/>
          </p:cNvSpPr>
          <p:nvPr>
            <p:ph type="body" sz="quarter" idx="25" hasCustomPrompt="1"/>
          </p:nvPr>
        </p:nvSpPr>
        <p:spPr>
          <a:xfrm>
            <a:off x="4057177" y="7794483"/>
            <a:ext cx="3466300" cy="314326"/>
          </a:xfrm>
          <a:solidFill>
            <a:srgbClr val="FFC000"/>
          </a:solidFill>
        </p:spPr>
        <p:txBody>
          <a:bodyPr anchor="t"/>
          <a:lstStyle>
            <a:lvl1pPr>
              <a:buNone/>
              <a:defRPr>
                <a:solidFill>
                  <a:schemeClr val="bg1"/>
                </a:solidFill>
              </a:defRPr>
            </a:lvl1pPr>
          </a:lstStyle>
          <a:p>
            <a:pPr lvl="0"/>
            <a:r>
              <a:rPr lang="en-US" dirty="0"/>
              <a:t>Caution</a:t>
            </a:r>
            <a:endParaRPr lang="en-PH" dirty="0"/>
          </a:p>
        </p:txBody>
      </p:sp>
      <p:sp>
        <p:nvSpPr>
          <p:cNvPr id="24" name="Text Placeholder 14">
            <a:extLst>
              <a:ext uri="{FF2B5EF4-FFF2-40B4-BE49-F238E27FC236}">
                <a16:creationId xmlns:a16="http://schemas.microsoft.com/office/drawing/2014/main" id="{D5977CE5-82A4-4FBB-A80E-B5D10C0F19C7}"/>
              </a:ext>
            </a:extLst>
          </p:cNvPr>
          <p:cNvSpPr>
            <a:spLocks noGrp="1"/>
          </p:cNvSpPr>
          <p:nvPr>
            <p:ph type="body" sz="quarter" idx="26" hasCustomPrompt="1"/>
          </p:nvPr>
        </p:nvSpPr>
        <p:spPr>
          <a:xfrm>
            <a:off x="4056541" y="8108809"/>
            <a:ext cx="3466300" cy="314327"/>
          </a:xfrm>
          <a:solidFill>
            <a:schemeClr val="accent4">
              <a:lumMod val="20000"/>
              <a:lumOff val="80000"/>
            </a:schemeClr>
          </a:solidFill>
          <a:ln w="12700">
            <a:solidFill>
              <a:srgbClr val="FFC000"/>
            </a:solidFill>
            <a:prstDash val="dash"/>
          </a:ln>
        </p:spPr>
        <p:txBody>
          <a:bodyPr/>
          <a:lstStyle>
            <a:lvl1pPr>
              <a:buNone/>
              <a:defRPr sz="1200" b="0"/>
            </a:lvl1pPr>
          </a:lstStyle>
          <a:p>
            <a:pPr lvl="0"/>
            <a:r>
              <a:rPr lang="en-US" dirty="0"/>
              <a:t>Content Details</a:t>
            </a:r>
            <a:endParaRPr lang="en-PH" dirty="0"/>
          </a:p>
        </p:txBody>
      </p:sp>
      <p:sp>
        <p:nvSpPr>
          <p:cNvPr id="25" name="Picture Placeholder 14">
            <a:extLst>
              <a:ext uri="{FF2B5EF4-FFF2-40B4-BE49-F238E27FC236}">
                <a16:creationId xmlns:a16="http://schemas.microsoft.com/office/drawing/2014/main" id="{9BD76F23-0520-46E6-8467-26FD3DF0FF4E}"/>
              </a:ext>
            </a:extLst>
          </p:cNvPr>
          <p:cNvSpPr>
            <a:spLocks noGrp="1"/>
          </p:cNvSpPr>
          <p:nvPr>
            <p:ph type="pic" sz="quarter" idx="27" hasCustomPrompt="1"/>
          </p:nvPr>
        </p:nvSpPr>
        <p:spPr>
          <a:xfrm>
            <a:off x="5016502" y="7794272"/>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6" name="Text Placeholder 12">
            <a:extLst>
              <a:ext uri="{FF2B5EF4-FFF2-40B4-BE49-F238E27FC236}">
                <a16:creationId xmlns:a16="http://schemas.microsoft.com/office/drawing/2014/main" id="{85AD6999-339D-4701-A5E6-3EA18FEA2C28}"/>
              </a:ext>
            </a:extLst>
          </p:cNvPr>
          <p:cNvSpPr>
            <a:spLocks noGrp="1"/>
          </p:cNvSpPr>
          <p:nvPr>
            <p:ph type="body" sz="quarter" idx="28" hasCustomPrompt="1"/>
          </p:nvPr>
        </p:nvSpPr>
        <p:spPr>
          <a:xfrm>
            <a:off x="4057177" y="8569104"/>
            <a:ext cx="3466300" cy="314326"/>
          </a:xfrm>
          <a:solidFill>
            <a:srgbClr val="D00000"/>
          </a:solidFill>
        </p:spPr>
        <p:txBody>
          <a:bodyPr anchor="t"/>
          <a:lstStyle>
            <a:lvl1pPr>
              <a:buNone/>
              <a:defRPr>
                <a:solidFill>
                  <a:schemeClr val="bg1"/>
                </a:solidFill>
              </a:defRPr>
            </a:lvl1pPr>
          </a:lstStyle>
          <a:p>
            <a:pPr lvl="0"/>
            <a:r>
              <a:rPr lang="en-US" dirty="0"/>
              <a:t>Warning</a:t>
            </a:r>
          </a:p>
          <a:p>
            <a:pPr lvl="0"/>
            <a:endParaRPr lang="en-PH" dirty="0"/>
          </a:p>
        </p:txBody>
      </p:sp>
      <p:sp>
        <p:nvSpPr>
          <p:cNvPr id="27" name="Text Placeholder 14">
            <a:extLst>
              <a:ext uri="{FF2B5EF4-FFF2-40B4-BE49-F238E27FC236}">
                <a16:creationId xmlns:a16="http://schemas.microsoft.com/office/drawing/2014/main" id="{38DD63F9-87DF-44A9-A93F-B1A3564B497C}"/>
              </a:ext>
            </a:extLst>
          </p:cNvPr>
          <p:cNvSpPr>
            <a:spLocks noGrp="1"/>
          </p:cNvSpPr>
          <p:nvPr>
            <p:ph type="body" sz="quarter" idx="29" hasCustomPrompt="1"/>
          </p:nvPr>
        </p:nvSpPr>
        <p:spPr>
          <a:xfrm>
            <a:off x="4056541" y="8883431"/>
            <a:ext cx="3466300" cy="309564"/>
          </a:xfrm>
          <a:solidFill>
            <a:srgbClr val="FFCDCD"/>
          </a:solidFill>
          <a:ln w="12700">
            <a:solidFill>
              <a:srgbClr val="D00000"/>
            </a:solidFill>
            <a:prstDash val="dash"/>
          </a:ln>
        </p:spPr>
        <p:txBody>
          <a:bodyPr/>
          <a:lstStyle>
            <a:lvl1pPr>
              <a:buNone/>
              <a:defRPr sz="1200" b="0"/>
            </a:lvl1pPr>
          </a:lstStyle>
          <a:p>
            <a:pPr lvl="0"/>
            <a:r>
              <a:rPr lang="en-US" dirty="0"/>
              <a:t>Content Details</a:t>
            </a:r>
            <a:endParaRPr lang="en-PH" dirty="0"/>
          </a:p>
        </p:txBody>
      </p:sp>
      <p:sp>
        <p:nvSpPr>
          <p:cNvPr id="28" name="Picture Placeholder 14">
            <a:extLst>
              <a:ext uri="{FF2B5EF4-FFF2-40B4-BE49-F238E27FC236}">
                <a16:creationId xmlns:a16="http://schemas.microsoft.com/office/drawing/2014/main" id="{790533D5-9B54-4CC3-9CAB-81EFF9422924}"/>
              </a:ext>
            </a:extLst>
          </p:cNvPr>
          <p:cNvSpPr>
            <a:spLocks noGrp="1"/>
          </p:cNvSpPr>
          <p:nvPr>
            <p:ph type="pic" sz="quarter" idx="30" hasCustomPrompt="1"/>
          </p:nvPr>
        </p:nvSpPr>
        <p:spPr>
          <a:xfrm>
            <a:off x="5017615" y="8564131"/>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9" name="Text Placeholder 12">
            <a:extLst>
              <a:ext uri="{FF2B5EF4-FFF2-40B4-BE49-F238E27FC236}">
                <a16:creationId xmlns:a16="http://schemas.microsoft.com/office/drawing/2014/main" id="{D8B280F5-4E67-4E41-827A-5E9FD0EFEDA6}"/>
              </a:ext>
            </a:extLst>
          </p:cNvPr>
          <p:cNvSpPr>
            <a:spLocks noGrp="1"/>
          </p:cNvSpPr>
          <p:nvPr>
            <p:ph type="body" sz="quarter" idx="31" hasCustomPrompt="1"/>
          </p:nvPr>
        </p:nvSpPr>
        <p:spPr>
          <a:xfrm>
            <a:off x="4055904" y="3778146"/>
            <a:ext cx="3468209" cy="314326"/>
          </a:xfrm>
          <a:noFill/>
        </p:spPr>
        <p:txBody>
          <a:bodyPr anchor="t"/>
          <a:lstStyle>
            <a:lvl1pPr>
              <a:buNone/>
              <a:defRPr>
                <a:solidFill>
                  <a:srgbClr val="154223"/>
                </a:solidFill>
              </a:defRPr>
            </a:lvl1pPr>
          </a:lstStyle>
          <a:p>
            <a:pPr lvl="0"/>
            <a:r>
              <a:rPr lang="en-US" dirty="0"/>
              <a:t>Title 4</a:t>
            </a:r>
            <a:endParaRPr lang="en-PH" dirty="0"/>
          </a:p>
        </p:txBody>
      </p:sp>
      <p:sp>
        <p:nvSpPr>
          <p:cNvPr id="30" name="Text Placeholder 14">
            <a:extLst>
              <a:ext uri="{FF2B5EF4-FFF2-40B4-BE49-F238E27FC236}">
                <a16:creationId xmlns:a16="http://schemas.microsoft.com/office/drawing/2014/main" id="{653FB807-6309-4BF8-89CD-6F5EF0409CE6}"/>
              </a:ext>
            </a:extLst>
          </p:cNvPr>
          <p:cNvSpPr>
            <a:spLocks noGrp="1"/>
          </p:cNvSpPr>
          <p:nvPr>
            <p:ph type="body" sz="quarter" idx="32" hasCustomPrompt="1"/>
          </p:nvPr>
        </p:nvSpPr>
        <p:spPr>
          <a:xfrm>
            <a:off x="4055268" y="5430094"/>
            <a:ext cx="3468209" cy="1471401"/>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31" name="Picture Placeholder 18">
            <a:extLst>
              <a:ext uri="{FF2B5EF4-FFF2-40B4-BE49-F238E27FC236}">
                <a16:creationId xmlns:a16="http://schemas.microsoft.com/office/drawing/2014/main" id="{5391FD5B-CF8D-40A4-A74E-984E1E7C692D}"/>
              </a:ext>
            </a:extLst>
          </p:cNvPr>
          <p:cNvSpPr>
            <a:spLocks noGrp="1"/>
          </p:cNvSpPr>
          <p:nvPr>
            <p:ph type="pic" sz="quarter" idx="33"/>
          </p:nvPr>
        </p:nvSpPr>
        <p:spPr>
          <a:xfrm>
            <a:off x="4055268" y="4092472"/>
            <a:ext cx="3468209" cy="1337622"/>
          </a:xfrm>
          <a:ln w="12700">
            <a:solidFill>
              <a:srgbClr val="00A1DA"/>
            </a:solidFill>
            <a:prstDash val="lgDash"/>
          </a:ln>
        </p:spPr>
        <p:txBody>
          <a:bodyPr/>
          <a:lstStyle/>
          <a:p>
            <a:endParaRPr lang="en-PH"/>
          </a:p>
        </p:txBody>
      </p:sp>
      <p:sp>
        <p:nvSpPr>
          <p:cNvPr id="32" name="Text Placeholder 12">
            <a:extLst>
              <a:ext uri="{FF2B5EF4-FFF2-40B4-BE49-F238E27FC236}">
                <a16:creationId xmlns:a16="http://schemas.microsoft.com/office/drawing/2014/main" id="{9ED11C75-2049-4386-9A63-54207760A926}"/>
              </a:ext>
            </a:extLst>
          </p:cNvPr>
          <p:cNvSpPr>
            <a:spLocks noGrp="1"/>
          </p:cNvSpPr>
          <p:nvPr>
            <p:ph type="body" sz="quarter" idx="34" hasCustomPrompt="1"/>
          </p:nvPr>
        </p:nvSpPr>
        <p:spPr>
          <a:xfrm>
            <a:off x="248285" y="4347157"/>
            <a:ext cx="3468209" cy="314326"/>
          </a:xfrm>
          <a:noFill/>
        </p:spPr>
        <p:txBody>
          <a:bodyPr anchor="t"/>
          <a:lstStyle>
            <a:lvl1pPr>
              <a:buNone/>
              <a:defRPr>
                <a:solidFill>
                  <a:srgbClr val="154223"/>
                </a:solidFill>
              </a:defRPr>
            </a:lvl1pPr>
          </a:lstStyle>
          <a:p>
            <a:pPr lvl="0"/>
            <a:r>
              <a:rPr lang="en-US" dirty="0"/>
              <a:t>Title 2</a:t>
            </a:r>
            <a:endParaRPr lang="en-PH" dirty="0"/>
          </a:p>
        </p:txBody>
      </p:sp>
      <p:sp>
        <p:nvSpPr>
          <p:cNvPr id="33" name="Text Placeholder 14">
            <a:extLst>
              <a:ext uri="{FF2B5EF4-FFF2-40B4-BE49-F238E27FC236}">
                <a16:creationId xmlns:a16="http://schemas.microsoft.com/office/drawing/2014/main" id="{0BA65CD1-E4A1-4D6D-A233-AF09ABAAAA6D}"/>
              </a:ext>
            </a:extLst>
          </p:cNvPr>
          <p:cNvSpPr>
            <a:spLocks noGrp="1"/>
          </p:cNvSpPr>
          <p:nvPr>
            <p:ph type="body" sz="quarter" idx="35" hasCustomPrompt="1"/>
          </p:nvPr>
        </p:nvSpPr>
        <p:spPr>
          <a:xfrm>
            <a:off x="247649" y="5999106"/>
            <a:ext cx="3468209" cy="3189964"/>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34" name="Picture Placeholder 18">
            <a:extLst>
              <a:ext uri="{FF2B5EF4-FFF2-40B4-BE49-F238E27FC236}">
                <a16:creationId xmlns:a16="http://schemas.microsoft.com/office/drawing/2014/main" id="{65B2437A-93D6-41CE-BC25-C470C5C459D4}"/>
              </a:ext>
            </a:extLst>
          </p:cNvPr>
          <p:cNvSpPr>
            <a:spLocks noGrp="1"/>
          </p:cNvSpPr>
          <p:nvPr>
            <p:ph type="pic" sz="quarter" idx="36"/>
          </p:nvPr>
        </p:nvSpPr>
        <p:spPr>
          <a:xfrm>
            <a:off x="247649" y="4661483"/>
            <a:ext cx="3468209" cy="1337622"/>
          </a:xfrm>
          <a:ln w="12700">
            <a:solidFill>
              <a:srgbClr val="00A1DA"/>
            </a:solidFill>
            <a:prstDash val="lgDash"/>
          </a:ln>
        </p:spPr>
        <p:txBody>
          <a:bodyPr/>
          <a:lstStyle/>
          <a:p>
            <a:endParaRPr lang="en-PH"/>
          </a:p>
        </p:txBody>
      </p:sp>
    </p:spTree>
    <p:extLst>
      <p:ext uri="{BB962C8B-B14F-4D97-AF65-F5344CB8AC3E}">
        <p14:creationId xmlns:p14="http://schemas.microsoft.com/office/powerpoint/2010/main" val="167858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9B886B9A-25DB-4D1C-86D9-529D314EF650}"/>
              </a:ext>
            </a:extLst>
          </p:cNvPr>
          <p:cNvSpPr>
            <a:spLocks noGrp="1"/>
          </p:cNvSpPr>
          <p:nvPr>
            <p:ph type="dt" sz="half" idx="10"/>
          </p:nvPr>
        </p:nvSpPr>
        <p:spPr/>
        <p:txBody>
          <a:bodyPr/>
          <a:lstStyle/>
          <a:p>
            <a:fld id="{29BC4A65-FA9A-4C70-9F2B-4D6B19702D2E}" type="datetime1">
              <a:rPr lang="en-PH" smtClean="0"/>
              <a:t>05/02/2021</a:t>
            </a:fld>
            <a:endParaRPr lang="en-PH"/>
          </a:p>
        </p:txBody>
      </p:sp>
      <p:sp>
        <p:nvSpPr>
          <p:cNvPr id="4" name="Footer Placeholder 3">
            <a:extLst>
              <a:ext uri="{FF2B5EF4-FFF2-40B4-BE49-F238E27FC236}">
                <a16:creationId xmlns:a16="http://schemas.microsoft.com/office/drawing/2014/main" id="{AB3BD990-F882-46F5-84BA-6D0F6373251C}"/>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659BB0E4-C732-4E60-981C-F8A1B610AA3C}"/>
              </a:ext>
            </a:extLst>
          </p:cNvPr>
          <p:cNvSpPr>
            <a:spLocks noGrp="1"/>
          </p:cNvSpPr>
          <p:nvPr>
            <p:ph type="sldNum" sz="quarter" idx="12"/>
          </p:nvPr>
        </p:nvSpPr>
        <p:spPr/>
        <p:txBody>
          <a:bodyPr/>
          <a:lstStyle/>
          <a:p>
            <a:fld id="{F25607EA-B51C-4EAA-890E-751610D81273}" type="slidenum">
              <a:rPr lang="en-PH" smtClean="0"/>
              <a:pPr/>
              <a:t>‹#›</a:t>
            </a:fld>
            <a:endParaRPr lang="en-PH"/>
          </a:p>
        </p:txBody>
      </p:sp>
      <p:sp>
        <p:nvSpPr>
          <p:cNvPr id="20" name="Text Placeholder 12">
            <a:extLst>
              <a:ext uri="{FF2B5EF4-FFF2-40B4-BE49-F238E27FC236}">
                <a16:creationId xmlns:a16="http://schemas.microsoft.com/office/drawing/2014/main" id="{24EA0BCE-96AF-40CF-B800-041023CD000E}"/>
              </a:ext>
            </a:extLst>
          </p:cNvPr>
          <p:cNvSpPr>
            <a:spLocks noGrp="1"/>
          </p:cNvSpPr>
          <p:nvPr>
            <p:ph type="body" sz="quarter" idx="19" hasCustomPrompt="1"/>
          </p:nvPr>
        </p:nvSpPr>
        <p:spPr>
          <a:xfrm>
            <a:off x="248921" y="200236"/>
            <a:ext cx="3467573" cy="314326"/>
          </a:xfrm>
          <a:noFill/>
        </p:spPr>
        <p:txBody>
          <a:bodyPr anchor="t"/>
          <a:lstStyle>
            <a:lvl1pPr>
              <a:buNone/>
              <a:defRPr>
                <a:solidFill>
                  <a:srgbClr val="154223"/>
                </a:solidFill>
              </a:defRPr>
            </a:lvl1pPr>
          </a:lstStyle>
          <a:p>
            <a:pPr lvl="0"/>
            <a:r>
              <a:rPr lang="en-US" dirty="0"/>
              <a:t>Title 1</a:t>
            </a:r>
            <a:endParaRPr lang="en-PH" dirty="0"/>
          </a:p>
        </p:txBody>
      </p:sp>
      <p:sp>
        <p:nvSpPr>
          <p:cNvPr id="21" name="Text Placeholder 14">
            <a:extLst>
              <a:ext uri="{FF2B5EF4-FFF2-40B4-BE49-F238E27FC236}">
                <a16:creationId xmlns:a16="http://schemas.microsoft.com/office/drawing/2014/main" id="{58DB1EF5-96F4-4122-8161-7F2C536C789B}"/>
              </a:ext>
            </a:extLst>
          </p:cNvPr>
          <p:cNvSpPr>
            <a:spLocks noGrp="1"/>
          </p:cNvSpPr>
          <p:nvPr>
            <p:ph type="body" sz="quarter" idx="24" hasCustomPrompt="1"/>
          </p:nvPr>
        </p:nvSpPr>
        <p:spPr>
          <a:xfrm>
            <a:off x="248285" y="1852184"/>
            <a:ext cx="3467573" cy="1754617"/>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22" name="Picture Placeholder 18">
            <a:extLst>
              <a:ext uri="{FF2B5EF4-FFF2-40B4-BE49-F238E27FC236}">
                <a16:creationId xmlns:a16="http://schemas.microsoft.com/office/drawing/2014/main" id="{64835035-4605-4F4A-8C85-2EF3505C37DA}"/>
              </a:ext>
            </a:extLst>
          </p:cNvPr>
          <p:cNvSpPr>
            <a:spLocks noGrp="1"/>
          </p:cNvSpPr>
          <p:nvPr>
            <p:ph type="pic" sz="quarter" idx="25"/>
          </p:nvPr>
        </p:nvSpPr>
        <p:spPr>
          <a:xfrm>
            <a:off x="248285" y="514562"/>
            <a:ext cx="3467573" cy="1337622"/>
          </a:xfrm>
          <a:ln w="12700">
            <a:solidFill>
              <a:srgbClr val="00A1DA"/>
            </a:solidFill>
            <a:prstDash val="lgDash"/>
          </a:ln>
        </p:spPr>
        <p:txBody>
          <a:bodyPr/>
          <a:lstStyle/>
          <a:p>
            <a:endParaRPr lang="en-PH"/>
          </a:p>
        </p:txBody>
      </p:sp>
      <p:sp>
        <p:nvSpPr>
          <p:cNvPr id="23" name="Text Placeholder 12">
            <a:extLst>
              <a:ext uri="{FF2B5EF4-FFF2-40B4-BE49-F238E27FC236}">
                <a16:creationId xmlns:a16="http://schemas.microsoft.com/office/drawing/2014/main" id="{C7339953-A3B6-4442-A715-FC346E2E2058}"/>
              </a:ext>
            </a:extLst>
          </p:cNvPr>
          <p:cNvSpPr>
            <a:spLocks noGrp="1"/>
          </p:cNvSpPr>
          <p:nvPr>
            <p:ph type="body" sz="quarter" idx="26" hasCustomPrompt="1"/>
          </p:nvPr>
        </p:nvSpPr>
        <p:spPr>
          <a:xfrm>
            <a:off x="248285" y="3764158"/>
            <a:ext cx="3467573" cy="314326"/>
          </a:xfrm>
          <a:noFill/>
        </p:spPr>
        <p:txBody>
          <a:bodyPr anchor="t"/>
          <a:lstStyle>
            <a:lvl1pPr>
              <a:buNone/>
              <a:defRPr>
                <a:solidFill>
                  <a:srgbClr val="154223"/>
                </a:solidFill>
              </a:defRPr>
            </a:lvl1pPr>
          </a:lstStyle>
          <a:p>
            <a:pPr lvl="0"/>
            <a:r>
              <a:rPr lang="en-US" dirty="0"/>
              <a:t>Title 2</a:t>
            </a:r>
            <a:endParaRPr lang="en-PH" dirty="0"/>
          </a:p>
        </p:txBody>
      </p:sp>
      <p:sp>
        <p:nvSpPr>
          <p:cNvPr id="24" name="Text Placeholder 14">
            <a:extLst>
              <a:ext uri="{FF2B5EF4-FFF2-40B4-BE49-F238E27FC236}">
                <a16:creationId xmlns:a16="http://schemas.microsoft.com/office/drawing/2014/main" id="{FCDED710-D9C9-4F94-85ED-C63BCCA66918}"/>
              </a:ext>
            </a:extLst>
          </p:cNvPr>
          <p:cNvSpPr>
            <a:spLocks noGrp="1"/>
          </p:cNvSpPr>
          <p:nvPr>
            <p:ph type="body" sz="quarter" idx="27" hasCustomPrompt="1"/>
          </p:nvPr>
        </p:nvSpPr>
        <p:spPr>
          <a:xfrm>
            <a:off x="247649" y="5416106"/>
            <a:ext cx="3467573" cy="3765993"/>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25" name="Picture Placeholder 18">
            <a:extLst>
              <a:ext uri="{FF2B5EF4-FFF2-40B4-BE49-F238E27FC236}">
                <a16:creationId xmlns:a16="http://schemas.microsoft.com/office/drawing/2014/main" id="{8A234162-8356-4B18-B93E-A51645D61676}"/>
              </a:ext>
            </a:extLst>
          </p:cNvPr>
          <p:cNvSpPr>
            <a:spLocks noGrp="1"/>
          </p:cNvSpPr>
          <p:nvPr>
            <p:ph type="pic" sz="quarter" idx="28"/>
          </p:nvPr>
        </p:nvSpPr>
        <p:spPr>
          <a:xfrm>
            <a:off x="247649" y="4078484"/>
            <a:ext cx="3467573" cy="1337622"/>
          </a:xfrm>
          <a:ln w="12700">
            <a:solidFill>
              <a:srgbClr val="00A1DA"/>
            </a:solidFill>
            <a:prstDash val="lgDash"/>
          </a:ln>
        </p:spPr>
        <p:txBody>
          <a:bodyPr/>
          <a:lstStyle/>
          <a:p>
            <a:endParaRPr lang="en-PH"/>
          </a:p>
        </p:txBody>
      </p:sp>
      <p:sp>
        <p:nvSpPr>
          <p:cNvPr id="26" name="Text Placeholder 12">
            <a:extLst>
              <a:ext uri="{FF2B5EF4-FFF2-40B4-BE49-F238E27FC236}">
                <a16:creationId xmlns:a16="http://schemas.microsoft.com/office/drawing/2014/main" id="{BD675C52-AB41-4734-AB27-80D47DE17841}"/>
              </a:ext>
            </a:extLst>
          </p:cNvPr>
          <p:cNvSpPr>
            <a:spLocks noGrp="1"/>
          </p:cNvSpPr>
          <p:nvPr>
            <p:ph type="body" sz="quarter" idx="29" hasCustomPrompt="1"/>
          </p:nvPr>
        </p:nvSpPr>
        <p:spPr>
          <a:xfrm>
            <a:off x="4057813" y="200236"/>
            <a:ext cx="3466302" cy="314326"/>
          </a:xfrm>
          <a:noFill/>
        </p:spPr>
        <p:txBody>
          <a:bodyPr anchor="t"/>
          <a:lstStyle>
            <a:lvl1pPr>
              <a:buNone/>
              <a:defRPr>
                <a:solidFill>
                  <a:srgbClr val="154223"/>
                </a:solidFill>
              </a:defRPr>
            </a:lvl1pPr>
          </a:lstStyle>
          <a:p>
            <a:pPr lvl="0"/>
            <a:r>
              <a:rPr lang="en-US" dirty="0"/>
              <a:t>Title 3</a:t>
            </a:r>
            <a:endParaRPr lang="en-PH" dirty="0"/>
          </a:p>
        </p:txBody>
      </p:sp>
      <p:sp>
        <p:nvSpPr>
          <p:cNvPr id="27" name="Text Placeholder 14">
            <a:extLst>
              <a:ext uri="{FF2B5EF4-FFF2-40B4-BE49-F238E27FC236}">
                <a16:creationId xmlns:a16="http://schemas.microsoft.com/office/drawing/2014/main" id="{4BDAC3C1-8170-413C-92F2-898876F5AD04}"/>
              </a:ext>
            </a:extLst>
          </p:cNvPr>
          <p:cNvSpPr>
            <a:spLocks noGrp="1"/>
          </p:cNvSpPr>
          <p:nvPr>
            <p:ph type="body" sz="quarter" idx="30" hasCustomPrompt="1"/>
          </p:nvPr>
        </p:nvSpPr>
        <p:spPr>
          <a:xfrm>
            <a:off x="4057177" y="1852184"/>
            <a:ext cx="3466302" cy="1754617"/>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28" name="Picture Placeholder 18">
            <a:extLst>
              <a:ext uri="{FF2B5EF4-FFF2-40B4-BE49-F238E27FC236}">
                <a16:creationId xmlns:a16="http://schemas.microsoft.com/office/drawing/2014/main" id="{D9F678D0-50DA-4F38-956C-164A79328A43}"/>
              </a:ext>
            </a:extLst>
          </p:cNvPr>
          <p:cNvSpPr>
            <a:spLocks noGrp="1"/>
          </p:cNvSpPr>
          <p:nvPr>
            <p:ph type="pic" sz="quarter" idx="31"/>
          </p:nvPr>
        </p:nvSpPr>
        <p:spPr>
          <a:xfrm>
            <a:off x="4057177" y="514562"/>
            <a:ext cx="3466302" cy="1337622"/>
          </a:xfrm>
          <a:ln w="12700">
            <a:solidFill>
              <a:srgbClr val="00A1DA"/>
            </a:solidFill>
            <a:prstDash val="lgDash"/>
          </a:ln>
        </p:spPr>
        <p:txBody>
          <a:bodyPr/>
          <a:lstStyle/>
          <a:p>
            <a:endParaRPr lang="en-PH"/>
          </a:p>
        </p:txBody>
      </p:sp>
      <p:sp>
        <p:nvSpPr>
          <p:cNvPr id="29" name="Text Placeholder 12">
            <a:extLst>
              <a:ext uri="{FF2B5EF4-FFF2-40B4-BE49-F238E27FC236}">
                <a16:creationId xmlns:a16="http://schemas.microsoft.com/office/drawing/2014/main" id="{71AEE2B0-28CD-4F18-95EF-A2CA4C7CB1D0}"/>
              </a:ext>
            </a:extLst>
          </p:cNvPr>
          <p:cNvSpPr>
            <a:spLocks noGrp="1"/>
          </p:cNvSpPr>
          <p:nvPr>
            <p:ph type="body" sz="quarter" idx="32" hasCustomPrompt="1"/>
          </p:nvPr>
        </p:nvSpPr>
        <p:spPr>
          <a:xfrm>
            <a:off x="4057177" y="3764158"/>
            <a:ext cx="3466302" cy="314326"/>
          </a:xfrm>
          <a:noFill/>
        </p:spPr>
        <p:txBody>
          <a:bodyPr anchor="t"/>
          <a:lstStyle>
            <a:lvl1pPr>
              <a:buNone/>
              <a:defRPr>
                <a:solidFill>
                  <a:srgbClr val="154223"/>
                </a:solidFill>
              </a:defRPr>
            </a:lvl1pPr>
          </a:lstStyle>
          <a:p>
            <a:pPr lvl="0"/>
            <a:r>
              <a:rPr lang="en-US" dirty="0"/>
              <a:t>Title 4</a:t>
            </a:r>
            <a:endParaRPr lang="en-PH" dirty="0"/>
          </a:p>
        </p:txBody>
      </p:sp>
      <p:sp>
        <p:nvSpPr>
          <p:cNvPr id="30" name="Text Placeholder 14">
            <a:extLst>
              <a:ext uri="{FF2B5EF4-FFF2-40B4-BE49-F238E27FC236}">
                <a16:creationId xmlns:a16="http://schemas.microsoft.com/office/drawing/2014/main" id="{89F6637A-6DFC-4A4D-8CC4-CFFC33A37240}"/>
              </a:ext>
            </a:extLst>
          </p:cNvPr>
          <p:cNvSpPr>
            <a:spLocks noGrp="1"/>
          </p:cNvSpPr>
          <p:nvPr>
            <p:ph type="body" sz="quarter" idx="33" hasCustomPrompt="1"/>
          </p:nvPr>
        </p:nvSpPr>
        <p:spPr>
          <a:xfrm>
            <a:off x="4056541" y="5416106"/>
            <a:ext cx="3466302" cy="1446425"/>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31" name="Picture Placeholder 18">
            <a:extLst>
              <a:ext uri="{FF2B5EF4-FFF2-40B4-BE49-F238E27FC236}">
                <a16:creationId xmlns:a16="http://schemas.microsoft.com/office/drawing/2014/main" id="{D82725D5-16F6-40A6-88B4-9E3023681A13}"/>
              </a:ext>
            </a:extLst>
          </p:cNvPr>
          <p:cNvSpPr>
            <a:spLocks noGrp="1"/>
          </p:cNvSpPr>
          <p:nvPr>
            <p:ph type="pic" sz="quarter" idx="34"/>
          </p:nvPr>
        </p:nvSpPr>
        <p:spPr>
          <a:xfrm>
            <a:off x="4056541" y="4078484"/>
            <a:ext cx="3466302" cy="1337622"/>
          </a:xfrm>
          <a:ln w="12700">
            <a:solidFill>
              <a:srgbClr val="00A1DA"/>
            </a:solidFill>
            <a:prstDash val="lgDash"/>
          </a:ln>
        </p:spPr>
        <p:txBody>
          <a:bodyPr/>
          <a:lstStyle/>
          <a:p>
            <a:endParaRPr lang="en-PH"/>
          </a:p>
        </p:txBody>
      </p:sp>
      <p:sp>
        <p:nvSpPr>
          <p:cNvPr id="19" name="Text Placeholder 12">
            <a:extLst>
              <a:ext uri="{FF2B5EF4-FFF2-40B4-BE49-F238E27FC236}">
                <a16:creationId xmlns:a16="http://schemas.microsoft.com/office/drawing/2014/main" id="{DEF303D7-CBF0-467E-BB38-05E22B816420}"/>
              </a:ext>
            </a:extLst>
          </p:cNvPr>
          <p:cNvSpPr>
            <a:spLocks noGrp="1"/>
          </p:cNvSpPr>
          <p:nvPr>
            <p:ph type="body" sz="quarter" idx="22" hasCustomPrompt="1"/>
          </p:nvPr>
        </p:nvSpPr>
        <p:spPr>
          <a:xfrm>
            <a:off x="4056540" y="7003737"/>
            <a:ext cx="3466301" cy="314326"/>
          </a:xfrm>
          <a:solidFill>
            <a:srgbClr val="00A1DA"/>
          </a:solidFill>
        </p:spPr>
        <p:txBody>
          <a:bodyPr anchor="t"/>
          <a:lstStyle>
            <a:lvl1pPr>
              <a:buNone/>
              <a:defRPr>
                <a:solidFill>
                  <a:schemeClr val="bg1"/>
                </a:solidFill>
              </a:defRPr>
            </a:lvl1pPr>
          </a:lstStyle>
          <a:p>
            <a:pPr lvl="0"/>
            <a:r>
              <a:rPr lang="en-US" dirty="0"/>
              <a:t>Note</a:t>
            </a:r>
            <a:endParaRPr lang="en-PH" dirty="0"/>
          </a:p>
        </p:txBody>
      </p:sp>
      <p:sp>
        <p:nvSpPr>
          <p:cNvPr id="32" name="Text Placeholder 14">
            <a:extLst>
              <a:ext uri="{FF2B5EF4-FFF2-40B4-BE49-F238E27FC236}">
                <a16:creationId xmlns:a16="http://schemas.microsoft.com/office/drawing/2014/main" id="{45557425-9CB3-468A-907F-726FC559924D}"/>
              </a:ext>
            </a:extLst>
          </p:cNvPr>
          <p:cNvSpPr>
            <a:spLocks noGrp="1"/>
          </p:cNvSpPr>
          <p:nvPr>
            <p:ph type="body" sz="quarter" idx="23" hasCustomPrompt="1"/>
          </p:nvPr>
        </p:nvSpPr>
        <p:spPr>
          <a:xfrm>
            <a:off x="4055904" y="7318063"/>
            <a:ext cx="3466301" cy="293627"/>
          </a:xfrm>
          <a:solidFill>
            <a:schemeClr val="accent5">
              <a:lumMod val="40000"/>
              <a:lumOff val="60000"/>
            </a:schemeClr>
          </a:solidFill>
          <a:ln w="12700">
            <a:solidFill>
              <a:srgbClr val="00A1DA"/>
            </a:solidFill>
            <a:prstDash val="dash"/>
          </a:ln>
        </p:spPr>
        <p:txBody>
          <a:bodyPr/>
          <a:lstStyle>
            <a:lvl1pPr>
              <a:buNone/>
              <a:defRPr sz="1200" b="0"/>
            </a:lvl1pPr>
          </a:lstStyle>
          <a:p>
            <a:pPr lvl="0"/>
            <a:r>
              <a:rPr lang="en-US" dirty="0"/>
              <a:t>Content Details</a:t>
            </a:r>
            <a:endParaRPr lang="en-PH" dirty="0"/>
          </a:p>
        </p:txBody>
      </p:sp>
      <p:sp>
        <p:nvSpPr>
          <p:cNvPr id="33" name="Picture Placeholder 14">
            <a:extLst>
              <a:ext uri="{FF2B5EF4-FFF2-40B4-BE49-F238E27FC236}">
                <a16:creationId xmlns:a16="http://schemas.microsoft.com/office/drawing/2014/main" id="{31FDA106-2419-42EB-87DB-4EB906A68F08}"/>
              </a:ext>
            </a:extLst>
          </p:cNvPr>
          <p:cNvSpPr>
            <a:spLocks noGrp="1"/>
          </p:cNvSpPr>
          <p:nvPr>
            <p:ph type="pic" sz="quarter" idx="35" hasCustomPrompt="1"/>
          </p:nvPr>
        </p:nvSpPr>
        <p:spPr>
          <a:xfrm>
            <a:off x="4682015" y="7003526"/>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34" name="Text Placeholder 12">
            <a:extLst>
              <a:ext uri="{FF2B5EF4-FFF2-40B4-BE49-F238E27FC236}">
                <a16:creationId xmlns:a16="http://schemas.microsoft.com/office/drawing/2014/main" id="{4946B9B4-0BEA-43BF-9FE8-01B7412999E2}"/>
              </a:ext>
            </a:extLst>
          </p:cNvPr>
          <p:cNvSpPr>
            <a:spLocks noGrp="1"/>
          </p:cNvSpPr>
          <p:nvPr>
            <p:ph type="body" sz="quarter" idx="36" hasCustomPrompt="1"/>
          </p:nvPr>
        </p:nvSpPr>
        <p:spPr>
          <a:xfrm>
            <a:off x="4056540" y="7762935"/>
            <a:ext cx="3466301" cy="314326"/>
          </a:xfrm>
          <a:solidFill>
            <a:srgbClr val="FFC000"/>
          </a:solidFill>
        </p:spPr>
        <p:txBody>
          <a:bodyPr anchor="t"/>
          <a:lstStyle>
            <a:lvl1pPr>
              <a:buNone/>
              <a:defRPr>
                <a:solidFill>
                  <a:schemeClr val="bg1"/>
                </a:solidFill>
              </a:defRPr>
            </a:lvl1pPr>
          </a:lstStyle>
          <a:p>
            <a:pPr lvl="0"/>
            <a:r>
              <a:rPr lang="en-US" dirty="0"/>
              <a:t>Caution</a:t>
            </a:r>
            <a:endParaRPr lang="en-PH" dirty="0"/>
          </a:p>
        </p:txBody>
      </p:sp>
      <p:sp>
        <p:nvSpPr>
          <p:cNvPr id="35" name="Text Placeholder 14">
            <a:extLst>
              <a:ext uri="{FF2B5EF4-FFF2-40B4-BE49-F238E27FC236}">
                <a16:creationId xmlns:a16="http://schemas.microsoft.com/office/drawing/2014/main" id="{68D28D37-D208-4BD0-AF5D-892C203A0BF9}"/>
              </a:ext>
            </a:extLst>
          </p:cNvPr>
          <p:cNvSpPr>
            <a:spLocks noGrp="1"/>
          </p:cNvSpPr>
          <p:nvPr>
            <p:ph type="body" sz="quarter" idx="37" hasCustomPrompt="1"/>
          </p:nvPr>
        </p:nvSpPr>
        <p:spPr>
          <a:xfrm>
            <a:off x="4055904" y="8077261"/>
            <a:ext cx="3466301" cy="314327"/>
          </a:xfrm>
          <a:solidFill>
            <a:schemeClr val="accent4">
              <a:lumMod val="20000"/>
              <a:lumOff val="80000"/>
            </a:schemeClr>
          </a:solidFill>
          <a:ln w="12700">
            <a:solidFill>
              <a:srgbClr val="FFC000"/>
            </a:solidFill>
            <a:prstDash val="dash"/>
          </a:ln>
        </p:spPr>
        <p:txBody>
          <a:bodyPr/>
          <a:lstStyle>
            <a:lvl1pPr>
              <a:buNone/>
              <a:defRPr sz="1200" b="0"/>
            </a:lvl1pPr>
          </a:lstStyle>
          <a:p>
            <a:pPr lvl="0"/>
            <a:r>
              <a:rPr lang="en-US" dirty="0"/>
              <a:t>Content Details</a:t>
            </a:r>
            <a:endParaRPr lang="en-PH" dirty="0"/>
          </a:p>
        </p:txBody>
      </p:sp>
      <p:sp>
        <p:nvSpPr>
          <p:cNvPr id="36" name="Picture Placeholder 14">
            <a:extLst>
              <a:ext uri="{FF2B5EF4-FFF2-40B4-BE49-F238E27FC236}">
                <a16:creationId xmlns:a16="http://schemas.microsoft.com/office/drawing/2014/main" id="{055F926D-2DCA-43F7-B834-027E1CEB4D36}"/>
              </a:ext>
            </a:extLst>
          </p:cNvPr>
          <p:cNvSpPr>
            <a:spLocks noGrp="1"/>
          </p:cNvSpPr>
          <p:nvPr>
            <p:ph type="pic" sz="quarter" idx="38" hasCustomPrompt="1"/>
          </p:nvPr>
        </p:nvSpPr>
        <p:spPr>
          <a:xfrm>
            <a:off x="5015866" y="7762724"/>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37" name="Text Placeholder 12">
            <a:extLst>
              <a:ext uri="{FF2B5EF4-FFF2-40B4-BE49-F238E27FC236}">
                <a16:creationId xmlns:a16="http://schemas.microsoft.com/office/drawing/2014/main" id="{DF80B453-A3F2-407E-82FD-43B2D7BA2169}"/>
              </a:ext>
            </a:extLst>
          </p:cNvPr>
          <p:cNvSpPr>
            <a:spLocks noGrp="1"/>
          </p:cNvSpPr>
          <p:nvPr>
            <p:ph type="body" sz="quarter" idx="39" hasCustomPrompt="1"/>
          </p:nvPr>
        </p:nvSpPr>
        <p:spPr>
          <a:xfrm>
            <a:off x="4056540" y="8537556"/>
            <a:ext cx="3466301" cy="314326"/>
          </a:xfrm>
          <a:solidFill>
            <a:srgbClr val="D00000"/>
          </a:solidFill>
        </p:spPr>
        <p:txBody>
          <a:bodyPr anchor="t"/>
          <a:lstStyle>
            <a:lvl1pPr>
              <a:buNone/>
              <a:defRPr>
                <a:solidFill>
                  <a:schemeClr val="bg1"/>
                </a:solidFill>
              </a:defRPr>
            </a:lvl1pPr>
          </a:lstStyle>
          <a:p>
            <a:pPr lvl="0"/>
            <a:r>
              <a:rPr lang="en-US" dirty="0"/>
              <a:t>Warning</a:t>
            </a:r>
          </a:p>
          <a:p>
            <a:pPr lvl="0"/>
            <a:endParaRPr lang="en-PH" dirty="0"/>
          </a:p>
        </p:txBody>
      </p:sp>
      <p:sp>
        <p:nvSpPr>
          <p:cNvPr id="38" name="Text Placeholder 14">
            <a:extLst>
              <a:ext uri="{FF2B5EF4-FFF2-40B4-BE49-F238E27FC236}">
                <a16:creationId xmlns:a16="http://schemas.microsoft.com/office/drawing/2014/main" id="{EEE34779-1BA8-4860-A95F-705473CF9532}"/>
              </a:ext>
            </a:extLst>
          </p:cNvPr>
          <p:cNvSpPr>
            <a:spLocks noGrp="1"/>
          </p:cNvSpPr>
          <p:nvPr>
            <p:ph type="body" sz="quarter" idx="40" hasCustomPrompt="1"/>
          </p:nvPr>
        </p:nvSpPr>
        <p:spPr>
          <a:xfrm>
            <a:off x="4055904" y="8851883"/>
            <a:ext cx="3466301" cy="309564"/>
          </a:xfrm>
          <a:solidFill>
            <a:srgbClr val="FFCDCD"/>
          </a:solidFill>
          <a:ln w="12700">
            <a:solidFill>
              <a:srgbClr val="D00000"/>
            </a:solidFill>
            <a:prstDash val="dash"/>
          </a:ln>
        </p:spPr>
        <p:txBody>
          <a:bodyPr/>
          <a:lstStyle>
            <a:lvl1pPr>
              <a:buNone/>
              <a:defRPr sz="1200" b="0"/>
            </a:lvl1pPr>
          </a:lstStyle>
          <a:p>
            <a:pPr lvl="0"/>
            <a:r>
              <a:rPr lang="en-US" dirty="0"/>
              <a:t>Content Details</a:t>
            </a:r>
            <a:endParaRPr lang="en-PH" dirty="0"/>
          </a:p>
        </p:txBody>
      </p:sp>
      <p:sp>
        <p:nvSpPr>
          <p:cNvPr id="39" name="Picture Placeholder 14">
            <a:extLst>
              <a:ext uri="{FF2B5EF4-FFF2-40B4-BE49-F238E27FC236}">
                <a16:creationId xmlns:a16="http://schemas.microsoft.com/office/drawing/2014/main" id="{6C5072E1-B919-4759-B447-479FAAFAAF93}"/>
              </a:ext>
            </a:extLst>
          </p:cNvPr>
          <p:cNvSpPr>
            <a:spLocks noGrp="1"/>
          </p:cNvSpPr>
          <p:nvPr>
            <p:ph type="pic" sz="quarter" idx="41" hasCustomPrompt="1"/>
          </p:nvPr>
        </p:nvSpPr>
        <p:spPr>
          <a:xfrm>
            <a:off x="5016979" y="8532583"/>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Tree>
    <p:extLst>
      <p:ext uri="{BB962C8B-B14F-4D97-AF65-F5344CB8AC3E}">
        <p14:creationId xmlns:p14="http://schemas.microsoft.com/office/powerpoint/2010/main" val="1706186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Diagram With Legen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7364A-111D-42B6-8CA8-67A6968A15DD}"/>
              </a:ext>
            </a:extLst>
          </p:cNvPr>
          <p:cNvSpPr>
            <a:spLocks noGrp="1"/>
          </p:cNvSpPr>
          <p:nvPr>
            <p:ph type="title"/>
          </p:nvPr>
        </p:nvSpPr>
        <p:spPr>
          <a:xfrm>
            <a:off x="247650" y="535518"/>
            <a:ext cx="7277100" cy="763195"/>
          </a:xfrm>
          <a:solidFill>
            <a:srgbClr val="154223"/>
          </a:solidFill>
        </p:spPr>
        <p:txBody>
          <a:bodyPr/>
          <a:lstStyle>
            <a:lvl1pPr algn="ctr">
              <a:defRPr sz="3200">
                <a:solidFill>
                  <a:schemeClr val="bg1"/>
                </a:solidFill>
              </a:defRPr>
            </a:lvl1pPr>
          </a:lstStyle>
          <a:p>
            <a:r>
              <a:rPr lang="en-US" dirty="0"/>
              <a:t>Click to edit Master title style</a:t>
            </a:r>
            <a:endParaRPr lang="en-PH" dirty="0"/>
          </a:p>
        </p:txBody>
      </p:sp>
      <p:sp>
        <p:nvSpPr>
          <p:cNvPr id="3" name="Date Placeholder 2">
            <a:extLst>
              <a:ext uri="{FF2B5EF4-FFF2-40B4-BE49-F238E27FC236}">
                <a16:creationId xmlns:a16="http://schemas.microsoft.com/office/drawing/2014/main" id="{8DD633A2-43AE-4770-A663-BCABD65DCF53}"/>
              </a:ext>
            </a:extLst>
          </p:cNvPr>
          <p:cNvSpPr>
            <a:spLocks noGrp="1"/>
          </p:cNvSpPr>
          <p:nvPr>
            <p:ph type="dt" sz="half" idx="10"/>
          </p:nvPr>
        </p:nvSpPr>
        <p:spPr/>
        <p:txBody>
          <a:bodyPr/>
          <a:lstStyle/>
          <a:p>
            <a:fld id="{1866BB57-D52D-4D79-B71F-B07B29D08C1D}" type="datetime1">
              <a:rPr lang="en-PH" smtClean="0"/>
              <a:t>05/02/2021</a:t>
            </a:fld>
            <a:endParaRPr lang="en-PH"/>
          </a:p>
        </p:txBody>
      </p:sp>
      <p:sp>
        <p:nvSpPr>
          <p:cNvPr id="4" name="Footer Placeholder 3">
            <a:extLst>
              <a:ext uri="{FF2B5EF4-FFF2-40B4-BE49-F238E27FC236}">
                <a16:creationId xmlns:a16="http://schemas.microsoft.com/office/drawing/2014/main" id="{10EFD609-5D81-4ABB-A938-F14484F4C123}"/>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248B6E1F-6D34-4C0F-ADCD-5F591BE7BF0A}"/>
              </a:ext>
            </a:extLst>
          </p:cNvPr>
          <p:cNvSpPr>
            <a:spLocks noGrp="1"/>
          </p:cNvSpPr>
          <p:nvPr>
            <p:ph type="sldNum" sz="quarter" idx="12"/>
          </p:nvPr>
        </p:nvSpPr>
        <p:spPr/>
        <p:txBody>
          <a:bodyPr/>
          <a:lstStyle/>
          <a:p>
            <a:fld id="{F25607EA-B51C-4EAA-890E-751610D81273}" type="slidenum">
              <a:rPr lang="en-PH" smtClean="0"/>
              <a:t>‹#›</a:t>
            </a:fld>
            <a:endParaRPr lang="en-PH"/>
          </a:p>
        </p:txBody>
      </p:sp>
      <p:sp>
        <p:nvSpPr>
          <p:cNvPr id="7" name="Picture Placeholder 6">
            <a:extLst>
              <a:ext uri="{FF2B5EF4-FFF2-40B4-BE49-F238E27FC236}">
                <a16:creationId xmlns:a16="http://schemas.microsoft.com/office/drawing/2014/main" id="{BABD516E-0C3C-480E-8D8B-5D1F74EFEF54}"/>
              </a:ext>
            </a:extLst>
          </p:cNvPr>
          <p:cNvSpPr>
            <a:spLocks noGrp="1"/>
          </p:cNvSpPr>
          <p:nvPr>
            <p:ph type="pic" sz="quarter" idx="13"/>
          </p:nvPr>
        </p:nvSpPr>
        <p:spPr>
          <a:xfrm>
            <a:off x="247650" y="1410092"/>
            <a:ext cx="7277100" cy="3829565"/>
          </a:xfrm>
          <a:ln w="12700">
            <a:solidFill>
              <a:schemeClr val="tx1"/>
            </a:solidFill>
          </a:ln>
        </p:spPr>
        <p:txBody>
          <a:bodyPr/>
          <a:lstStyle/>
          <a:p>
            <a:endParaRPr lang="en-PH"/>
          </a:p>
        </p:txBody>
      </p:sp>
      <p:sp>
        <p:nvSpPr>
          <p:cNvPr id="8" name="Text Placeholder 7">
            <a:extLst>
              <a:ext uri="{FF2B5EF4-FFF2-40B4-BE49-F238E27FC236}">
                <a16:creationId xmlns:a16="http://schemas.microsoft.com/office/drawing/2014/main" id="{65F559C2-D88B-4D1A-A7D3-1220B575D80B}"/>
              </a:ext>
            </a:extLst>
          </p:cNvPr>
          <p:cNvSpPr>
            <a:spLocks noGrp="1"/>
          </p:cNvSpPr>
          <p:nvPr>
            <p:ph type="body" sz="quarter" idx="14" hasCustomPrompt="1"/>
          </p:nvPr>
        </p:nvSpPr>
        <p:spPr>
          <a:xfrm>
            <a:off x="247649" y="5351036"/>
            <a:ext cx="7277099" cy="3829564"/>
          </a:xfrm>
          <a:solidFill>
            <a:srgbClr val="FBFAA4"/>
          </a:solidFill>
          <a:ln w="28575">
            <a:solidFill>
              <a:srgbClr val="154223"/>
            </a:solidFill>
            <a:prstDash val="dash"/>
          </a:ln>
        </p:spPr>
        <p:txBody>
          <a:bodyPr/>
          <a:lstStyle>
            <a:lvl1pPr>
              <a:buFont typeface="+mj-lt"/>
              <a:buNone/>
              <a:defRPr>
                <a:solidFill>
                  <a:srgbClr val="154223"/>
                </a:solidFill>
              </a:defRPr>
            </a:lvl1pPr>
            <a:lvl2pPr>
              <a:buFont typeface="+mj-lt"/>
              <a:buAutoNum type="arabicPeriod"/>
              <a:defRPr/>
            </a:lvl2pPr>
            <a:lvl3pPr>
              <a:buFont typeface="+mj-lt"/>
              <a:buAutoNum type="arabicPeriod"/>
              <a:defRPr/>
            </a:lvl3pPr>
            <a:lvl4pPr>
              <a:buFont typeface="+mj-lt"/>
              <a:buAutoNum type="arabicPeriod"/>
              <a:defRPr/>
            </a:lvl4pPr>
            <a:lvl5pPr>
              <a:buFont typeface="+mj-lt"/>
              <a:buAutoNum type="arabicPeriod"/>
              <a:defRPr/>
            </a:lvl5pPr>
          </a:lstStyle>
          <a:p>
            <a:pPr lvl="0"/>
            <a:r>
              <a:rPr lang="en-US" dirty="0"/>
              <a:t>Legend:</a:t>
            </a:r>
            <a:endParaRPr lang="en-PH" dirty="0"/>
          </a:p>
        </p:txBody>
      </p:sp>
      <p:sp>
        <p:nvSpPr>
          <p:cNvPr id="10" name="Text Placeholder 9">
            <a:extLst>
              <a:ext uri="{FF2B5EF4-FFF2-40B4-BE49-F238E27FC236}">
                <a16:creationId xmlns:a16="http://schemas.microsoft.com/office/drawing/2014/main" id="{8CC85059-6D16-4E6D-AC78-CA585A962305}"/>
              </a:ext>
            </a:extLst>
          </p:cNvPr>
          <p:cNvSpPr>
            <a:spLocks noGrp="1"/>
          </p:cNvSpPr>
          <p:nvPr>
            <p:ph type="body" sz="quarter" idx="15" hasCustomPrompt="1"/>
          </p:nvPr>
        </p:nvSpPr>
        <p:spPr>
          <a:xfrm>
            <a:off x="752956" y="5738564"/>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1.Label Name</a:t>
            </a:r>
            <a:endParaRPr lang="en-PH" dirty="0"/>
          </a:p>
        </p:txBody>
      </p:sp>
      <p:sp>
        <p:nvSpPr>
          <p:cNvPr id="18" name="Text Placeholder 9">
            <a:extLst>
              <a:ext uri="{FF2B5EF4-FFF2-40B4-BE49-F238E27FC236}">
                <a16:creationId xmlns:a16="http://schemas.microsoft.com/office/drawing/2014/main" id="{142F81FC-BED5-4849-B7B4-B7CDE19FDE9C}"/>
              </a:ext>
            </a:extLst>
          </p:cNvPr>
          <p:cNvSpPr>
            <a:spLocks noGrp="1"/>
          </p:cNvSpPr>
          <p:nvPr>
            <p:ph type="body" sz="quarter" idx="16" hasCustomPrompt="1"/>
          </p:nvPr>
        </p:nvSpPr>
        <p:spPr>
          <a:xfrm>
            <a:off x="3959072" y="5738564"/>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11.Label Name</a:t>
            </a:r>
            <a:endParaRPr lang="en-PH" dirty="0"/>
          </a:p>
        </p:txBody>
      </p:sp>
      <p:sp>
        <p:nvSpPr>
          <p:cNvPr id="37" name="Text Placeholder 9">
            <a:extLst>
              <a:ext uri="{FF2B5EF4-FFF2-40B4-BE49-F238E27FC236}">
                <a16:creationId xmlns:a16="http://schemas.microsoft.com/office/drawing/2014/main" id="{B78DA1FA-0718-4FB2-B8C6-B336025B33DC}"/>
              </a:ext>
            </a:extLst>
          </p:cNvPr>
          <p:cNvSpPr>
            <a:spLocks noGrp="1"/>
          </p:cNvSpPr>
          <p:nvPr>
            <p:ph type="body" sz="quarter" idx="17" hasCustomPrompt="1"/>
          </p:nvPr>
        </p:nvSpPr>
        <p:spPr>
          <a:xfrm>
            <a:off x="752954" y="6064428"/>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2.Label Name</a:t>
            </a:r>
            <a:endParaRPr lang="en-PH" dirty="0"/>
          </a:p>
        </p:txBody>
      </p:sp>
      <p:sp>
        <p:nvSpPr>
          <p:cNvPr id="38" name="Text Placeholder 9">
            <a:extLst>
              <a:ext uri="{FF2B5EF4-FFF2-40B4-BE49-F238E27FC236}">
                <a16:creationId xmlns:a16="http://schemas.microsoft.com/office/drawing/2014/main" id="{76714384-C2C7-448D-891B-57DFEAA37B4A}"/>
              </a:ext>
            </a:extLst>
          </p:cNvPr>
          <p:cNvSpPr>
            <a:spLocks noGrp="1"/>
          </p:cNvSpPr>
          <p:nvPr>
            <p:ph type="body" sz="quarter" idx="18" hasCustomPrompt="1"/>
          </p:nvPr>
        </p:nvSpPr>
        <p:spPr>
          <a:xfrm>
            <a:off x="3959070" y="6064428"/>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12.Label Name</a:t>
            </a:r>
            <a:endParaRPr lang="en-PH" dirty="0"/>
          </a:p>
        </p:txBody>
      </p:sp>
      <p:sp>
        <p:nvSpPr>
          <p:cNvPr id="39" name="Text Placeholder 9">
            <a:extLst>
              <a:ext uri="{FF2B5EF4-FFF2-40B4-BE49-F238E27FC236}">
                <a16:creationId xmlns:a16="http://schemas.microsoft.com/office/drawing/2014/main" id="{6393C55C-7C5F-4FB6-AE6B-29BF757D30FD}"/>
              </a:ext>
            </a:extLst>
          </p:cNvPr>
          <p:cNvSpPr>
            <a:spLocks noGrp="1"/>
          </p:cNvSpPr>
          <p:nvPr>
            <p:ph type="body" sz="quarter" idx="19" hasCustomPrompt="1"/>
          </p:nvPr>
        </p:nvSpPr>
        <p:spPr>
          <a:xfrm>
            <a:off x="752952" y="6390292"/>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3.Label Name</a:t>
            </a:r>
            <a:endParaRPr lang="en-PH" dirty="0"/>
          </a:p>
        </p:txBody>
      </p:sp>
      <p:sp>
        <p:nvSpPr>
          <p:cNvPr id="40" name="Text Placeholder 9">
            <a:extLst>
              <a:ext uri="{FF2B5EF4-FFF2-40B4-BE49-F238E27FC236}">
                <a16:creationId xmlns:a16="http://schemas.microsoft.com/office/drawing/2014/main" id="{9293D3D4-CDA3-4F75-87FF-E4689447F4C9}"/>
              </a:ext>
            </a:extLst>
          </p:cNvPr>
          <p:cNvSpPr>
            <a:spLocks noGrp="1"/>
          </p:cNvSpPr>
          <p:nvPr>
            <p:ph type="body" sz="quarter" idx="20" hasCustomPrompt="1"/>
          </p:nvPr>
        </p:nvSpPr>
        <p:spPr>
          <a:xfrm>
            <a:off x="3959068" y="6390292"/>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13.Label Name</a:t>
            </a:r>
            <a:endParaRPr lang="en-PH" dirty="0"/>
          </a:p>
        </p:txBody>
      </p:sp>
      <p:sp>
        <p:nvSpPr>
          <p:cNvPr id="41" name="Text Placeholder 9">
            <a:extLst>
              <a:ext uri="{FF2B5EF4-FFF2-40B4-BE49-F238E27FC236}">
                <a16:creationId xmlns:a16="http://schemas.microsoft.com/office/drawing/2014/main" id="{DF5206D4-51B7-4B58-BDA7-C3E51D9139BA}"/>
              </a:ext>
            </a:extLst>
          </p:cNvPr>
          <p:cNvSpPr>
            <a:spLocks noGrp="1"/>
          </p:cNvSpPr>
          <p:nvPr>
            <p:ph type="body" sz="quarter" idx="21" hasCustomPrompt="1"/>
          </p:nvPr>
        </p:nvSpPr>
        <p:spPr>
          <a:xfrm>
            <a:off x="752950" y="6716156"/>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4.Label Name</a:t>
            </a:r>
            <a:endParaRPr lang="en-PH" dirty="0"/>
          </a:p>
        </p:txBody>
      </p:sp>
      <p:sp>
        <p:nvSpPr>
          <p:cNvPr id="42" name="Text Placeholder 9">
            <a:extLst>
              <a:ext uri="{FF2B5EF4-FFF2-40B4-BE49-F238E27FC236}">
                <a16:creationId xmlns:a16="http://schemas.microsoft.com/office/drawing/2014/main" id="{D1A85A6E-3B0F-405F-93EB-2A668E4CE2E8}"/>
              </a:ext>
            </a:extLst>
          </p:cNvPr>
          <p:cNvSpPr>
            <a:spLocks noGrp="1"/>
          </p:cNvSpPr>
          <p:nvPr>
            <p:ph type="body" sz="quarter" idx="22" hasCustomPrompt="1"/>
          </p:nvPr>
        </p:nvSpPr>
        <p:spPr>
          <a:xfrm>
            <a:off x="3959066" y="6716156"/>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14.Label Name</a:t>
            </a:r>
            <a:endParaRPr lang="en-PH" dirty="0"/>
          </a:p>
        </p:txBody>
      </p:sp>
      <p:sp>
        <p:nvSpPr>
          <p:cNvPr id="43" name="Text Placeholder 9">
            <a:extLst>
              <a:ext uri="{FF2B5EF4-FFF2-40B4-BE49-F238E27FC236}">
                <a16:creationId xmlns:a16="http://schemas.microsoft.com/office/drawing/2014/main" id="{A62A34EE-D0D0-4D83-A977-F33BEE1AD8CD}"/>
              </a:ext>
            </a:extLst>
          </p:cNvPr>
          <p:cNvSpPr>
            <a:spLocks noGrp="1"/>
          </p:cNvSpPr>
          <p:nvPr>
            <p:ph type="body" sz="quarter" idx="23" hasCustomPrompt="1"/>
          </p:nvPr>
        </p:nvSpPr>
        <p:spPr>
          <a:xfrm>
            <a:off x="752948" y="7042020"/>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5.Label Name</a:t>
            </a:r>
            <a:endParaRPr lang="en-PH" dirty="0"/>
          </a:p>
        </p:txBody>
      </p:sp>
      <p:sp>
        <p:nvSpPr>
          <p:cNvPr id="44" name="Text Placeholder 9">
            <a:extLst>
              <a:ext uri="{FF2B5EF4-FFF2-40B4-BE49-F238E27FC236}">
                <a16:creationId xmlns:a16="http://schemas.microsoft.com/office/drawing/2014/main" id="{A26D569C-1B8D-44C1-8A7C-DD83CD28A576}"/>
              </a:ext>
            </a:extLst>
          </p:cNvPr>
          <p:cNvSpPr>
            <a:spLocks noGrp="1"/>
          </p:cNvSpPr>
          <p:nvPr>
            <p:ph type="body" sz="quarter" idx="24" hasCustomPrompt="1"/>
          </p:nvPr>
        </p:nvSpPr>
        <p:spPr>
          <a:xfrm>
            <a:off x="3959064" y="7042020"/>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15.Label Name</a:t>
            </a:r>
            <a:endParaRPr lang="en-PH" dirty="0"/>
          </a:p>
        </p:txBody>
      </p:sp>
      <p:sp>
        <p:nvSpPr>
          <p:cNvPr id="45" name="Text Placeholder 9">
            <a:extLst>
              <a:ext uri="{FF2B5EF4-FFF2-40B4-BE49-F238E27FC236}">
                <a16:creationId xmlns:a16="http://schemas.microsoft.com/office/drawing/2014/main" id="{72A81A31-14E3-49F0-9169-4DFE849605CD}"/>
              </a:ext>
            </a:extLst>
          </p:cNvPr>
          <p:cNvSpPr>
            <a:spLocks noGrp="1"/>
          </p:cNvSpPr>
          <p:nvPr>
            <p:ph type="body" sz="quarter" idx="25" hasCustomPrompt="1"/>
          </p:nvPr>
        </p:nvSpPr>
        <p:spPr>
          <a:xfrm>
            <a:off x="752946" y="7367884"/>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6.Label Name</a:t>
            </a:r>
            <a:endParaRPr lang="en-PH" dirty="0"/>
          </a:p>
        </p:txBody>
      </p:sp>
      <p:sp>
        <p:nvSpPr>
          <p:cNvPr id="46" name="Text Placeholder 9">
            <a:extLst>
              <a:ext uri="{FF2B5EF4-FFF2-40B4-BE49-F238E27FC236}">
                <a16:creationId xmlns:a16="http://schemas.microsoft.com/office/drawing/2014/main" id="{729CB776-ECE5-4303-BDFC-6878B9E43098}"/>
              </a:ext>
            </a:extLst>
          </p:cNvPr>
          <p:cNvSpPr>
            <a:spLocks noGrp="1"/>
          </p:cNvSpPr>
          <p:nvPr>
            <p:ph type="body" sz="quarter" idx="26" hasCustomPrompt="1"/>
          </p:nvPr>
        </p:nvSpPr>
        <p:spPr>
          <a:xfrm>
            <a:off x="3959062" y="7367884"/>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16.Label Name</a:t>
            </a:r>
            <a:endParaRPr lang="en-PH" dirty="0"/>
          </a:p>
        </p:txBody>
      </p:sp>
      <p:sp>
        <p:nvSpPr>
          <p:cNvPr id="47" name="Text Placeholder 9">
            <a:extLst>
              <a:ext uri="{FF2B5EF4-FFF2-40B4-BE49-F238E27FC236}">
                <a16:creationId xmlns:a16="http://schemas.microsoft.com/office/drawing/2014/main" id="{53528709-1E03-465B-9AA9-CC458F074268}"/>
              </a:ext>
            </a:extLst>
          </p:cNvPr>
          <p:cNvSpPr>
            <a:spLocks noGrp="1"/>
          </p:cNvSpPr>
          <p:nvPr>
            <p:ph type="body" sz="quarter" idx="27" hasCustomPrompt="1"/>
          </p:nvPr>
        </p:nvSpPr>
        <p:spPr>
          <a:xfrm>
            <a:off x="752944" y="7693748"/>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7.Label Name</a:t>
            </a:r>
            <a:endParaRPr lang="en-PH" dirty="0"/>
          </a:p>
        </p:txBody>
      </p:sp>
      <p:sp>
        <p:nvSpPr>
          <p:cNvPr id="48" name="Text Placeholder 9">
            <a:extLst>
              <a:ext uri="{FF2B5EF4-FFF2-40B4-BE49-F238E27FC236}">
                <a16:creationId xmlns:a16="http://schemas.microsoft.com/office/drawing/2014/main" id="{7ADF56D8-E13D-4A67-AC5C-900F5C29D634}"/>
              </a:ext>
            </a:extLst>
          </p:cNvPr>
          <p:cNvSpPr>
            <a:spLocks noGrp="1"/>
          </p:cNvSpPr>
          <p:nvPr>
            <p:ph type="body" sz="quarter" idx="28" hasCustomPrompt="1"/>
          </p:nvPr>
        </p:nvSpPr>
        <p:spPr>
          <a:xfrm>
            <a:off x="3959060" y="7693748"/>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17.Label Name</a:t>
            </a:r>
            <a:endParaRPr lang="en-PH" dirty="0"/>
          </a:p>
        </p:txBody>
      </p:sp>
      <p:sp>
        <p:nvSpPr>
          <p:cNvPr id="49" name="Text Placeholder 9">
            <a:extLst>
              <a:ext uri="{FF2B5EF4-FFF2-40B4-BE49-F238E27FC236}">
                <a16:creationId xmlns:a16="http://schemas.microsoft.com/office/drawing/2014/main" id="{FA0F6475-3312-48DE-BB9F-69BAEA557EC1}"/>
              </a:ext>
            </a:extLst>
          </p:cNvPr>
          <p:cNvSpPr>
            <a:spLocks noGrp="1"/>
          </p:cNvSpPr>
          <p:nvPr>
            <p:ph type="body" sz="quarter" idx="29" hasCustomPrompt="1"/>
          </p:nvPr>
        </p:nvSpPr>
        <p:spPr>
          <a:xfrm>
            <a:off x="752942" y="8019612"/>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8.Label Name</a:t>
            </a:r>
            <a:endParaRPr lang="en-PH" dirty="0"/>
          </a:p>
        </p:txBody>
      </p:sp>
      <p:sp>
        <p:nvSpPr>
          <p:cNvPr id="50" name="Text Placeholder 9">
            <a:extLst>
              <a:ext uri="{FF2B5EF4-FFF2-40B4-BE49-F238E27FC236}">
                <a16:creationId xmlns:a16="http://schemas.microsoft.com/office/drawing/2014/main" id="{6ED47896-DF68-408B-B054-06635F4CA9F7}"/>
              </a:ext>
            </a:extLst>
          </p:cNvPr>
          <p:cNvSpPr>
            <a:spLocks noGrp="1"/>
          </p:cNvSpPr>
          <p:nvPr>
            <p:ph type="body" sz="quarter" idx="30" hasCustomPrompt="1"/>
          </p:nvPr>
        </p:nvSpPr>
        <p:spPr>
          <a:xfrm>
            <a:off x="3959058" y="8019612"/>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18.Label Name</a:t>
            </a:r>
            <a:endParaRPr lang="en-PH" dirty="0"/>
          </a:p>
        </p:txBody>
      </p:sp>
      <p:sp>
        <p:nvSpPr>
          <p:cNvPr id="51" name="Text Placeholder 9">
            <a:extLst>
              <a:ext uri="{FF2B5EF4-FFF2-40B4-BE49-F238E27FC236}">
                <a16:creationId xmlns:a16="http://schemas.microsoft.com/office/drawing/2014/main" id="{818EAC89-CF84-4853-89DD-B400BA4976C6}"/>
              </a:ext>
            </a:extLst>
          </p:cNvPr>
          <p:cNvSpPr>
            <a:spLocks noGrp="1"/>
          </p:cNvSpPr>
          <p:nvPr>
            <p:ph type="body" sz="quarter" idx="31" hasCustomPrompt="1"/>
          </p:nvPr>
        </p:nvSpPr>
        <p:spPr>
          <a:xfrm>
            <a:off x="752940" y="8345476"/>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9.Label Name</a:t>
            </a:r>
            <a:endParaRPr lang="en-PH" dirty="0"/>
          </a:p>
        </p:txBody>
      </p:sp>
      <p:sp>
        <p:nvSpPr>
          <p:cNvPr id="52" name="Text Placeholder 9">
            <a:extLst>
              <a:ext uri="{FF2B5EF4-FFF2-40B4-BE49-F238E27FC236}">
                <a16:creationId xmlns:a16="http://schemas.microsoft.com/office/drawing/2014/main" id="{F4A0CD28-C265-4284-ADF6-CD3BCDED5082}"/>
              </a:ext>
            </a:extLst>
          </p:cNvPr>
          <p:cNvSpPr>
            <a:spLocks noGrp="1"/>
          </p:cNvSpPr>
          <p:nvPr>
            <p:ph type="body" sz="quarter" idx="32" hasCustomPrompt="1"/>
          </p:nvPr>
        </p:nvSpPr>
        <p:spPr>
          <a:xfrm>
            <a:off x="3959056" y="8345476"/>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19.Label Name</a:t>
            </a:r>
            <a:endParaRPr lang="en-PH" dirty="0"/>
          </a:p>
        </p:txBody>
      </p:sp>
      <p:sp>
        <p:nvSpPr>
          <p:cNvPr id="53" name="Text Placeholder 9">
            <a:extLst>
              <a:ext uri="{FF2B5EF4-FFF2-40B4-BE49-F238E27FC236}">
                <a16:creationId xmlns:a16="http://schemas.microsoft.com/office/drawing/2014/main" id="{F47594A2-262B-4C65-9B60-2203CB73F819}"/>
              </a:ext>
            </a:extLst>
          </p:cNvPr>
          <p:cNvSpPr>
            <a:spLocks noGrp="1"/>
          </p:cNvSpPr>
          <p:nvPr>
            <p:ph type="body" sz="quarter" idx="33" hasCustomPrompt="1"/>
          </p:nvPr>
        </p:nvSpPr>
        <p:spPr>
          <a:xfrm>
            <a:off x="752938" y="8671340"/>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10.Label Name</a:t>
            </a:r>
            <a:endParaRPr lang="en-PH" dirty="0"/>
          </a:p>
        </p:txBody>
      </p:sp>
      <p:sp>
        <p:nvSpPr>
          <p:cNvPr id="54" name="Text Placeholder 9">
            <a:extLst>
              <a:ext uri="{FF2B5EF4-FFF2-40B4-BE49-F238E27FC236}">
                <a16:creationId xmlns:a16="http://schemas.microsoft.com/office/drawing/2014/main" id="{FC32FBDF-2AD8-4E22-B33F-8697068981F2}"/>
              </a:ext>
            </a:extLst>
          </p:cNvPr>
          <p:cNvSpPr>
            <a:spLocks noGrp="1"/>
          </p:cNvSpPr>
          <p:nvPr>
            <p:ph type="body" sz="quarter" idx="34" hasCustomPrompt="1"/>
          </p:nvPr>
        </p:nvSpPr>
        <p:spPr>
          <a:xfrm>
            <a:off x="3959054" y="8671340"/>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20.Label Name</a:t>
            </a:r>
            <a:endParaRPr lang="en-PH" dirty="0"/>
          </a:p>
        </p:txBody>
      </p:sp>
    </p:spTree>
    <p:extLst>
      <p:ext uri="{BB962C8B-B14F-4D97-AF65-F5344CB8AC3E}">
        <p14:creationId xmlns:p14="http://schemas.microsoft.com/office/powerpoint/2010/main" val="1253621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043C016-16C6-4F83-AB11-5F42142552B0}"/>
              </a:ext>
            </a:extLst>
          </p:cNvPr>
          <p:cNvSpPr>
            <a:spLocks noGrp="1"/>
          </p:cNvSpPr>
          <p:nvPr>
            <p:ph type="dt" sz="half" idx="10"/>
          </p:nvPr>
        </p:nvSpPr>
        <p:spPr/>
        <p:txBody>
          <a:bodyPr/>
          <a:lstStyle/>
          <a:p>
            <a:fld id="{8E9501E1-BF15-49CF-BC53-DC1027F9A945}" type="datetime1">
              <a:rPr lang="en-PH" smtClean="0"/>
              <a:t>05/02/2021</a:t>
            </a:fld>
            <a:endParaRPr lang="en-PH"/>
          </a:p>
        </p:txBody>
      </p:sp>
      <p:sp>
        <p:nvSpPr>
          <p:cNvPr id="4" name="Footer Placeholder 3">
            <a:extLst>
              <a:ext uri="{FF2B5EF4-FFF2-40B4-BE49-F238E27FC236}">
                <a16:creationId xmlns:a16="http://schemas.microsoft.com/office/drawing/2014/main" id="{E9CB0F79-0DC3-4798-98A4-E18864EEB446}"/>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D16E75A9-C26E-4A5A-B8C1-FB5ABB5D44E1}"/>
              </a:ext>
            </a:extLst>
          </p:cNvPr>
          <p:cNvSpPr>
            <a:spLocks noGrp="1"/>
          </p:cNvSpPr>
          <p:nvPr>
            <p:ph type="sldNum" sz="quarter" idx="12"/>
          </p:nvPr>
        </p:nvSpPr>
        <p:spPr/>
        <p:txBody>
          <a:bodyPr/>
          <a:lstStyle/>
          <a:p>
            <a:fld id="{F25607EA-B51C-4EAA-890E-751610D81273}" type="slidenum">
              <a:rPr lang="en-PH" smtClean="0"/>
              <a:pPr/>
              <a:t>‹#›</a:t>
            </a:fld>
            <a:endParaRPr lang="en-PH"/>
          </a:p>
        </p:txBody>
      </p:sp>
    </p:spTree>
    <p:extLst>
      <p:ext uri="{BB962C8B-B14F-4D97-AF65-F5344CB8AC3E}">
        <p14:creationId xmlns:p14="http://schemas.microsoft.com/office/powerpoint/2010/main" val="3956877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Note Templates">
    <p:spTree>
      <p:nvGrpSpPr>
        <p:cNvPr id="1" name=""/>
        <p:cNvGrpSpPr/>
        <p:nvPr/>
      </p:nvGrpSpPr>
      <p:grpSpPr>
        <a:xfrm>
          <a:off x="0" y="0"/>
          <a:ext cx="0" cy="0"/>
          <a:chOff x="0" y="0"/>
          <a:chExt cx="0" cy="0"/>
        </a:xfrm>
      </p:grpSpPr>
      <p:sp>
        <p:nvSpPr>
          <p:cNvPr id="19" name="Text Placeholder 12">
            <a:extLst>
              <a:ext uri="{FF2B5EF4-FFF2-40B4-BE49-F238E27FC236}">
                <a16:creationId xmlns:a16="http://schemas.microsoft.com/office/drawing/2014/main" id="{6A720F8C-36CA-4671-A20B-C7370222EEE9}"/>
              </a:ext>
            </a:extLst>
          </p:cNvPr>
          <p:cNvSpPr>
            <a:spLocks noGrp="1"/>
          </p:cNvSpPr>
          <p:nvPr>
            <p:ph type="body" sz="quarter" idx="25" hasCustomPrompt="1"/>
          </p:nvPr>
        </p:nvSpPr>
        <p:spPr>
          <a:xfrm>
            <a:off x="534989" y="3591136"/>
            <a:ext cx="3198812" cy="314326"/>
          </a:xfrm>
          <a:solidFill>
            <a:srgbClr val="D00000"/>
          </a:solidFill>
        </p:spPr>
        <p:txBody>
          <a:bodyPr anchor="t"/>
          <a:lstStyle>
            <a:lvl1pPr>
              <a:buNone/>
              <a:defRPr>
                <a:solidFill>
                  <a:schemeClr val="bg1"/>
                </a:solidFill>
              </a:defRPr>
            </a:lvl1pPr>
          </a:lstStyle>
          <a:p>
            <a:pPr lvl="0"/>
            <a:r>
              <a:rPr lang="en-US" dirty="0"/>
              <a:t>Warning</a:t>
            </a:r>
          </a:p>
          <a:p>
            <a:pPr lvl="0"/>
            <a:endParaRPr lang="en-PH" dirty="0"/>
          </a:p>
        </p:txBody>
      </p:sp>
      <p:sp>
        <p:nvSpPr>
          <p:cNvPr id="3" name="Date Placeholder 2">
            <a:extLst>
              <a:ext uri="{FF2B5EF4-FFF2-40B4-BE49-F238E27FC236}">
                <a16:creationId xmlns:a16="http://schemas.microsoft.com/office/drawing/2014/main" id="{F043C016-16C6-4F83-AB11-5F42142552B0}"/>
              </a:ext>
            </a:extLst>
          </p:cNvPr>
          <p:cNvSpPr>
            <a:spLocks noGrp="1"/>
          </p:cNvSpPr>
          <p:nvPr>
            <p:ph type="dt" sz="half" idx="10"/>
          </p:nvPr>
        </p:nvSpPr>
        <p:spPr/>
        <p:txBody>
          <a:bodyPr/>
          <a:lstStyle/>
          <a:p>
            <a:fld id="{07066A52-C6C0-441A-8AE7-7210E4693A6F}" type="datetime1">
              <a:rPr lang="en-PH" smtClean="0"/>
              <a:t>05/02/2021</a:t>
            </a:fld>
            <a:endParaRPr lang="en-PH"/>
          </a:p>
        </p:txBody>
      </p:sp>
      <p:sp>
        <p:nvSpPr>
          <p:cNvPr id="4" name="Footer Placeholder 3">
            <a:extLst>
              <a:ext uri="{FF2B5EF4-FFF2-40B4-BE49-F238E27FC236}">
                <a16:creationId xmlns:a16="http://schemas.microsoft.com/office/drawing/2014/main" id="{E9CB0F79-0DC3-4798-98A4-E18864EEB446}"/>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D16E75A9-C26E-4A5A-B8C1-FB5ABB5D44E1}"/>
              </a:ext>
            </a:extLst>
          </p:cNvPr>
          <p:cNvSpPr>
            <a:spLocks noGrp="1"/>
          </p:cNvSpPr>
          <p:nvPr>
            <p:ph type="sldNum" sz="quarter" idx="12"/>
          </p:nvPr>
        </p:nvSpPr>
        <p:spPr/>
        <p:txBody>
          <a:bodyPr/>
          <a:lstStyle/>
          <a:p>
            <a:fld id="{F25607EA-B51C-4EAA-890E-751610D81273}" type="slidenum">
              <a:rPr lang="en-PH" smtClean="0"/>
              <a:pPr/>
              <a:t>‹#›</a:t>
            </a:fld>
            <a:endParaRPr lang="en-PH"/>
          </a:p>
        </p:txBody>
      </p:sp>
      <p:sp>
        <p:nvSpPr>
          <p:cNvPr id="6" name="Text Placeholder 12">
            <a:extLst>
              <a:ext uri="{FF2B5EF4-FFF2-40B4-BE49-F238E27FC236}">
                <a16:creationId xmlns:a16="http://schemas.microsoft.com/office/drawing/2014/main" id="{A138B9C0-91B6-488A-9093-A1D1B0265E2D}"/>
              </a:ext>
            </a:extLst>
          </p:cNvPr>
          <p:cNvSpPr>
            <a:spLocks noGrp="1"/>
          </p:cNvSpPr>
          <p:nvPr>
            <p:ph type="body" sz="quarter" idx="19" hasCustomPrompt="1"/>
          </p:nvPr>
        </p:nvSpPr>
        <p:spPr>
          <a:xfrm>
            <a:off x="534989" y="200236"/>
            <a:ext cx="3198812" cy="314326"/>
          </a:xfrm>
          <a:solidFill>
            <a:srgbClr val="00A1DA"/>
          </a:solidFill>
        </p:spPr>
        <p:txBody>
          <a:bodyPr anchor="t"/>
          <a:lstStyle>
            <a:lvl1pPr>
              <a:buNone/>
              <a:defRPr>
                <a:solidFill>
                  <a:schemeClr val="bg1"/>
                </a:solidFill>
              </a:defRPr>
            </a:lvl1pPr>
          </a:lstStyle>
          <a:p>
            <a:pPr lvl="0"/>
            <a:r>
              <a:rPr lang="en-US" dirty="0"/>
              <a:t>Note</a:t>
            </a:r>
            <a:endParaRPr lang="en-PH" dirty="0"/>
          </a:p>
        </p:txBody>
      </p:sp>
      <p:sp>
        <p:nvSpPr>
          <p:cNvPr id="7" name="Text Placeholder 14">
            <a:extLst>
              <a:ext uri="{FF2B5EF4-FFF2-40B4-BE49-F238E27FC236}">
                <a16:creationId xmlns:a16="http://schemas.microsoft.com/office/drawing/2014/main" id="{9D6240A7-1732-4110-BF22-EDF11AD4F676}"/>
              </a:ext>
            </a:extLst>
          </p:cNvPr>
          <p:cNvSpPr>
            <a:spLocks noGrp="1"/>
          </p:cNvSpPr>
          <p:nvPr>
            <p:ph type="body" sz="quarter" idx="20" hasCustomPrompt="1"/>
          </p:nvPr>
        </p:nvSpPr>
        <p:spPr>
          <a:xfrm>
            <a:off x="534353" y="514562"/>
            <a:ext cx="3198812" cy="2939101"/>
          </a:xfrm>
          <a:solidFill>
            <a:schemeClr val="accent5">
              <a:lumMod val="40000"/>
              <a:lumOff val="60000"/>
            </a:schemeClr>
          </a:solidFill>
          <a:ln w="12700">
            <a:solidFill>
              <a:srgbClr val="00A1DA"/>
            </a:solidFill>
            <a:prstDash val="dash"/>
          </a:ln>
        </p:spPr>
        <p:txBody>
          <a:bodyPr/>
          <a:lstStyle>
            <a:lvl1pPr>
              <a:buNone/>
              <a:defRPr sz="1200" b="0"/>
            </a:lvl1pPr>
          </a:lstStyle>
          <a:p>
            <a:pPr lvl="0"/>
            <a:r>
              <a:rPr lang="en-US" dirty="0"/>
              <a:t>Content Details</a:t>
            </a:r>
            <a:endParaRPr lang="en-PH" dirty="0"/>
          </a:p>
        </p:txBody>
      </p:sp>
      <p:sp>
        <p:nvSpPr>
          <p:cNvPr id="15" name="Picture Placeholder 14">
            <a:extLst>
              <a:ext uri="{FF2B5EF4-FFF2-40B4-BE49-F238E27FC236}">
                <a16:creationId xmlns:a16="http://schemas.microsoft.com/office/drawing/2014/main" id="{4CABFA0B-6E46-4B94-9F19-FCCC61A6210C}"/>
              </a:ext>
            </a:extLst>
          </p:cNvPr>
          <p:cNvSpPr>
            <a:spLocks noGrp="1"/>
          </p:cNvSpPr>
          <p:nvPr>
            <p:ph type="pic" sz="quarter" idx="21" hasCustomPrompt="1"/>
          </p:nvPr>
        </p:nvSpPr>
        <p:spPr>
          <a:xfrm>
            <a:off x="1160463" y="200025"/>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16" name="Text Placeholder 12">
            <a:extLst>
              <a:ext uri="{FF2B5EF4-FFF2-40B4-BE49-F238E27FC236}">
                <a16:creationId xmlns:a16="http://schemas.microsoft.com/office/drawing/2014/main" id="{4DEC173C-668B-4341-829B-AA1DBCCF846E}"/>
              </a:ext>
            </a:extLst>
          </p:cNvPr>
          <p:cNvSpPr>
            <a:spLocks noGrp="1"/>
          </p:cNvSpPr>
          <p:nvPr>
            <p:ph type="body" sz="quarter" idx="22" hasCustomPrompt="1"/>
          </p:nvPr>
        </p:nvSpPr>
        <p:spPr>
          <a:xfrm>
            <a:off x="4039237" y="200236"/>
            <a:ext cx="3198812" cy="314326"/>
          </a:xfrm>
          <a:solidFill>
            <a:srgbClr val="FFC000"/>
          </a:solidFill>
        </p:spPr>
        <p:txBody>
          <a:bodyPr anchor="t"/>
          <a:lstStyle>
            <a:lvl1pPr>
              <a:buNone/>
              <a:defRPr>
                <a:solidFill>
                  <a:schemeClr val="bg1"/>
                </a:solidFill>
              </a:defRPr>
            </a:lvl1pPr>
          </a:lstStyle>
          <a:p>
            <a:pPr lvl="0"/>
            <a:r>
              <a:rPr lang="en-US" dirty="0"/>
              <a:t>Caution</a:t>
            </a:r>
            <a:endParaRPr lang="en-PH" dirty="0"/>
          </a:p>
        </p:txBody>
      </p:sp>
      <p:sp>
        <p:nvSpPr>
          <p:cNvPr id="17" name="Text Placeholder 14">
            <a:extLst>
              <a:ext uri="{FF2B5EF4-FFF2-40B4-BE49-F238E27FC236}">
                <a16:creationId xmlns:a16="http://schemas.microsoft.com/office/drawing/2014/main" id="{95860F89-5A4B-4C04-91ED-B42BDC1411AD}"/>
              </a:ext>
            </a:extLst>
          </p:cNvPr>
          <p:cNvSpPr>
            <a:spLocks noGrp="1"/>
          </p:cNvSpPr>
          <p:nvPr>
            <p:ph type="body" sz="quarter" idx="23" hasCustomPrompt="1"/>
          </p:nvPr>
        </p:nvSpPr>
        <p:spPr>
          <a:xfrm>
            <a:off x="4038601" y="514562"/>
            <a:ext cx="3198812" cy="314327"/>
          </a:xfrm>
          <a:solidFill>
            <a:schemeClr val="accent4">
              <a:lumMod val="20000"/>
              <a:lumOff val="80000"/>
            </a:schemeClr>
          </a:solidFill>
          <a:ln w="12700">
            <a:solidFill>
              <a:srgbClr val="FFC000"/>
            </a:solidFill>
            <a:prstDash val="dash"/>
          </a:ln>
        </p:spPr>
        <p:txBody>
          <a:bodyPr/>
          <a:lstStyle>
            <a:lvl1pPr>
              <a:buNone/>
              <a:defRPr sz="1200" b="0"/>
            </a:lvl1pPr>
          </a:lstStyle>
          <a:p>
            <a:pPr lvl="0"/>
            <a:r>
              <a:rPr lang="en-US" dirty="0"/>
              <a:t>Content Details</a:t>
            </a:r>
            <a:endParaRPr lang="en-PH" dirty="0"/>
          </a:p>
        </p:txBody>
      </p:sp>
      <p:sp>
        <p:nvSpPr>
          <p:cNvPr id="20" name="Text Placeholder 14">
            <a:extLst>
              <a:ext uri="{FF2B5EF4-FFF2-40B4-BE49-F238E27FC236}">
                <a16:creationId xmlns:a16="http://schemas.microsoft.com/office/drawing/2014/main" id="{50FACEF2-D5CC-4A1D-B98D-A1FB08E496D3}"/>
              </a:ext>
            </a:extLst>
          </p:cNvPr>
          <p:cNvSpPr>
            <a:spLocks noGrp="1"/>
          </p:cNvSpPr>
          <p:nvPr>
            <p:ph type="body" sz="quarter" idx="26" hasCustomPrompt="1"/>
          </p:nvPr>
        </p:nvSpPr>
        <p:spPr>
          <a:xfrm>
            <a:off x="534353" y="3905463"/>
            <a:ext cx="3198812" cy="309564"/>
          </a:xfrm>
          <a:solidFill>
            <a:srgbClr val="FFCDCD"/>
          </a:solidFill>
          <a:ln w="12700">
            <a:solidFill>
              <a:srgbClr val="D00000"/>
            </a:solidFill>
            <a:prstDash val="dash"/>
          </a:ln>
        </p:spPr>
        <p:txBody>
          <a:bodyPr/>
          <a:lstStyle>
            <a:lvl1pPr>
              <a:buNone/>
              <a:defRPr sz="1200" b="0"/>
            </a:lvl1pPr>
          </a:lstStyle>
          <a:p>
            <a:pPr lvl="0"/>
            <a:r>
              <a:rPr lang="en-US" dirty="0"/>
              <a:t>Content Details</a:t>
            </a:r>
            <a:endParaRPr lang="en-PH" dirty="0"/>
          </a:p>
        </p:txBody>
      </p:sp>
      <p:sp>
        <p:nvSpPr>
          <p:cNvPr id="14" name="Picture Placeholder 14">
            <a:extLst>
              <a:ext uri="{FF2B5EF4-FFF2-40B4-BE49-F238E27FC236}">
                <a16:creationId xmlns:a16="http://schemas.microsoft.com/office/drawing/2014/main" id="{3CF772D7-1F17-496D-9F33-1AA6533F8840}"/>
              </a:ext>
            </a:extLst>
          </p:cNvPr>
          <p:cNvSpPr>
            <a:spLocks noGrp="1"/>
          </p:cNvSpPr>
          <p:nvPr>
            <p:ph type="pic" sz="quarter" idx="27" hasCustomPrompt="1"/>
          </p:nvPr>
        </p:nvSpPr>
        <p:spPr>
          <a:xfrm>
            <a:off x="4998562" y="200025"/>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2" name="Picture Placeholder 14">
            <a:extLst>
              <a:ext uri="{FF2B5EF4-FFF2-40B4-BE49-F238E27FC236}">
                <a16:creationId xmlns:a16="http://schemas.microsoft.com/office/drawing/2014/main" id="{7253FBDE-BA31-44EA-A79F-D119857BCCF4}"/>
              </a:ext>
            </a:extLst>
          </p:cNvPr>
          <p:cNvSpPr>
            <a:spLocks noGrp="1"/>
          </p:cNvSpPr>
          <p:nvPr>
            <p:ph type="pic" sz="quarter" idx="28" hasCustomPrompt="1"/>
          </p:nvPr>
        </p:nvSpPr>
        <p:spPr>
          <a:xfrm>
            <a:off x="1495427" y="3586163"/>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Tree>
    <p:extLst>
      <p:ext uri="{BB962C8B-B14F-4D97-AF65-F5344CB8AC3E}">
        <p14:creationId xmlns:p14="http://schemas.microsoft.com/office/powerpoint/2010/main" val="1161728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F52B49-B556-4870-8A35-34FA285433E3}"/>
              </a:ext>
            </a:extLst>
          </p:cNvPr>
          <p:cNvSpPr>
            <a:spLocks noGrp="1"/>
          </p:cNvSpPr>
          <p:nvPr>
            <p:ph type="title"/>
          </p:nvPr>
        </p:nvSpPr>
        <p:spPr>
          <a:xfrm>
            <a:off x="534354" y="535518"/>
            <a:ext cx="6703695" cy="1944159"/>
          </a:xfrm>
          <a:prstGeom prst="rect">
            <a:avLst/>
          </a:prstGeom>
        </p:spPr>
        <p:txBody>
          <a:bodyPr vert="horz" lIns="91440" tIns="45720" rIns="91440" bIns="45720" rtlCol="0" anchor="ctr">
            <a:normAutofit/>
          </a:bodyPr>
          <a:lstStyle/>
          <a:p>
            <a:r>
              <a:rPr lang="en-US"/>
              <a:t>Click to edit Master title style</a:t>
            </a:r>
            <a:endParaRPr lang="en-PH" dirty="0"/>
          </a:p>
        </p:txBody>
      </p:sp>
      <p:sp>
        <p:nvSpPr>
          <p:cNvPr id="3" name="Text Placeholder 2">
            <a:extLst>
              <a:ext uri="{FF2B5EF4-FFF2-40B4-BE49-F238E27FC236}">
                <a16:creationId xmlns:a16="http://schemas.microsoft.com/office/drawing/2014/main" id="{5A80E3F7-1D79-4DAB-ACFA-8AA609134C88}"/>
              </a:ext>
            </a:extLst>
          </p:cNvPr>
          <p:cNvSpPr>
            <a:spLocks noGrp="1"/>
          </p:cNvSpPr>
          <p:nvPr>
            <p:ph type="body" idx="1"/>
          </p:nvPr>
        </p:nvSpPr>
        <p:spPr>
          <a:xfrm>
            <a:off x="534354" y="2677584"/>
            <a:ext cx="6703695" cy="174864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dirty="0"/>
          </a:p>
        </p:txBody>
      </p:sp>
      <p:sp>
        <p:nvSpPr>
          <p:cNvPr id="4" name="Date Placeholder 3">
            <a:extLst>
              <a:ext uri="{FF2B5EF4-FFF2-40B4-BE49-F238E27FC236}">
                <a16:creationId xmlns:a16="http://schemas.microsoft.com/office/drawing/2014/main" id="{23872F59-8CA8-4208-8663-0F018C688A8F}"/>
              </a:ext>
            </a:extLst>
          </p:cNvPr>
          <p:cNvSpPr>
            <a:spLocks noGrp="1"/>
          </p:cNvSpPr>
          <p:nvPr>
            <p:ph type="dt" sz="half" idx="2"/>
          </p:nvPr>
        </p:nvSpPr>
        <p:spPr>
          <a:xfrm>
            <a:off x="247650" y="9322648"/>
            <a:ext cx="2035493" cy="535516"/>
          </a:xfrm>
          <a:prstGeom prst="rect">
            <a:avLst/>
          </a:prstGeom>
        </p:spPr>
        <p:txBody>
          <a:bodyPr vert="horz" lIns="91440" tIns="45720" rIns="91440" bIns="45720" rtlCol="0" anchor="ctr"/>
          <a:lstStyle>
            <a:lvl1pPr algn="l">
              <a:defRPr sz="647">
                <a:solidFill>
                  <a:schemeClr val="tx1">
                    <a:tint val="75000"/>
                  </a:schemeClr>
                </a:solidFill>
              </a:defRPr>
            </a:lvl1pPr>
          </a:lstStyle>
          <a:p>
            <a:fld id="{650A3165-7EB4-4D77-AF7A-F2D20D928855}" type="datetime1">
              <a:rPr lang="en-PH" smtClean="0"/>
              <a:t>05/02/2021</a:t>
            </a:fld>
            <a:endParaRPr lang="en-PH" dirty="0"/>
          </a:p>
        </p:txBody>
      </p:sp>
      <p:sp>
        <p:nvSpPr>
          <p:cNvPr id="5" name="Footer Placeholder 4">
            <a:extLst>
              <a:ext uri="{FF2B5EF4-FFF2-40B4-BE49-F238E27FC236}">
                <a16:creationId xmlns:a16="http://schemas.microsoft.com/office/drawing/2014/main" id="{5D0CBF5C-98B6-4ED7-AE41-85F41B2ACE98}"/>
              </a:ext>
            </a:extLst>
          </p:cNvPr>
          <p:cNvSpPr>
            <a:spLocks noGrp="1"/>
          </p:cNvSpPr>
          <p:nvPr>
            <p:ph type="ftr" sz="quarter" idx="3"/>
          </p:nvPr>
        </p:nvSpPr>
        <p:spPr>
          <a:xfrm>
            <a:off x="2574609" y="9322648"/>
            <a:ext cx="2623185" cy="535516"/>
          </a:xfrm>
          <a:prstGeom prst="rect">
            <a:avLst/>
          </a:prstGeom>
        </p:spPr>
        <p:txBody>
          <a:bodyPr vert="horz" lIns="91440" tIns="45720" rIns="91440" bIns="45720" rtlCol="0" anchor="ctr"/>
          <a:lstStyle>
            <a:lvl1pPr algn="ctr">
              <a:defRPr sz="647">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DA026817-0343-480A-9E92-785826623D32}"/>
              </a:ext>
            </a:extLst>
          </p:cNvPr>
          <p:cNvSpPr>
            <a:spLocks noGrp="1"/>
          </p:cNvSpPr>
          <p:nvPr>
            <p:ph type="sldNum" sz="quarter" idx="4"/>
          </p:nvPr>
        </p:nvSpPr>
        <p:spPr>
          <a:xfrm>
            <a:off x="5489258" y="9322648"/>
            <a:ext cx="2035492" cy="535516"/>
          </a:xfrm>
          <a:prstGeom prst="rect">
            <a:avLst/>
          </a:prstGeom>
        </p:spPr>
        <p:txBody>
          <a:bodyPr vert="horz" lIns="91440" tIns="45720" rIns="91440" bIns="45720" rtlCol="0" anchor="ctr"/>
          <a:lstStyle>
            <a:lvl1pPr algn="r">
              <a:defRPr sz="1050" b="1">
                <a:solidFill>
                  <a:schemeClr val="tx1"/>
                </a:solidFill>
                <a:latin typeface="Arial" panose="020B0604020202020204" pitchFamily="34" charset="0"/>
                <a:cs typeface="Arial" panose="020B0604020202020204" pitchFamily="34" charset="0"/>
              </a:defRPr>
            </a:lvl1pPr>
          </a:lstStyle>
          <a:p>
            <a:fld id="{F25607EA-B51C-4EAA-890E-751610D81273}" type="slidenum">
              <a:rPr lang="en-PH" smtClean="0"/>
              <a:pPr/>
              <a:t>‹#›</a:t>
            </a:fld>
            <a:endParaRPr lang="en-PH"/>
          </a:p>
        </p:txBody>
      </p:sp>
    </p:spTree>
    <p:extLst>
      <p:ext uri="{BB962C8B-B14F-4D97-AF65-F5344CB8AC3E}">
        <p14:creationId xmlns:p14="http://schemas.microsoft.com/office/powerpoint/2010/main" val="1765076604"/>
      </p:ext>
    </p:extLst>
  </p:cSld>
  <p:clrMap bg1="lt1" tx1="dk1" bg2="lt2" tx2="dk2" accent1="accent1" accent2="accent2" accent3="accent3" accent4="accent4" accent5="accent5" accent6="accent6" hlink="hlink" folHlink="folHlink"/>
  <p:sldLayoutIdLst>
    <p:sldLayoutId id="2147483709" r:id="rId1"/>
    <p:sldLayoutId id="2147483711" r:id="rId2"/>
    <p:sldLayoutId id="2147483712" r:id="rId3"/>
    <p:sldLayoutId id="2147483713" r:id="rId4"/>
    <p:sldLayoutId id="2147483719" r:id="rId5"/>
    <p:sldLayoutId id="2147483714" r:id="rId6"/>
    <p:sldLayoutId id="2147483717" r:id="rId7"/>
    <p:sldLayoutId id="2147483716" r:id="rId8"/>
    <p:sldLayoutId id="2147483718" r:id="rId9"/>
  </p:sldLayoutIdLst>
  <p:hf hdr="0" ftr="0" dt="0"/>
  <p:txStyles>
    <p:titleStyle>
      <a:lvl1pPr algn="l" defTabSz="493275" rtl="0" eaLnBrk="1" latinLnBrk="0" hangingPunct="1">
        <a:lnSpc>
          <a:spcPct val="90000"/>
        </a:lnSpc>
        <a:spcBef>
          <a:spcPct val="0"/>
        </a:spcBef>
        <a:buNone/>
        <a:defRPr sz="2374" b="1" kern="1200">
          <a:solidFill>
            <a:schemeClr val="tx1"/>
          </a:solidFill>
          <a:latin typeface="Century Gothic" panose="020B0502020202020204" pitchFamily="34" charset="0"/>
          <a:ea typeface="+mj-ea"/>
          <a:cs typeface="+mj-cs"/>
        </a:defRPr>
      </a:lvl1pPr>
    </p:titleStyle>
    <p:bodyStyle>
      <a:lvl1pPr marL="123319" indent="-123319" algn="l" defTabSz="493275" rtl="0" eaLnBrk="1" latinLnBrk="0" hangingPunct="1">
        <a:lnSpc>
          <a:spcPct val="90000"/>
        </a:lnSpc>
        <a:spcBef>
          <a:spcPts val="540"/>
        </a:spcBef>
        <a:buFont typeface="Arial" panose="020B0604020202020204" pitchFamily="34" charset="0"/>
        <a:buChar char="•"/>
        <a:defRPr sz="1600" b="1" kern="1200">
          <a:solidFill>
            <a:schemeClr val="tx1"/>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p:bodyStyle>
    <p:otherStyle>
      <a:defPPr>
        <a:defRPr lang="en-US"/>
      </a:defPPr>
      <a:lvl1pPr marL="0" algn="l" defTabSz="493275" rtl="0" eaLnBrk="1" latinLnBrk="0" hangingPunct="1">
        <a:defRPr sz="971" kern="1200">
          <a:solidFill>
            <a:schemeClr val="tx1"/>
          </a:solidFill>
          <a:latin typeface="+mn-lt"/>
          <a:ea typeface="+mn-ea"/>
          <a:cs typeface="+mn-cs"/>
        </a:defRPr>
      </a:lvl1pPr>
      <a:lvl2pPr marL="246638" algn="l" defTabSz="493275" rtl="0" eaLnBrk="1" latinLnBrk="0" hangingPunct="1">
        <a:defRPr sz="971" kern="1200">
          <a:solidFill>
            <a:schemeClr val="tx1"/>
          </a:solidFill>
          <a:latin typeface="+mn-lt"/>
          <a:ea typeface="+mn-ea"/>
          <a:cs typeface="+mn-cs"/>
        </a:defRPr>
      </a:lvl2pPr>
      <a:lvl3pPr marL="493275" algn="l" defTabSz="493275" rtl="0" eaLnBrk="1" latinLnBrk="0" hangingPunct="1">
        <a:defRPr sz="971" kern="1200">
          <a:solidFill>
            <a:schemeClr val="tx1"/>
          </a:solidFill>
          <a:latin typeface="+mn-lt"/>
          <a:ea typeface="+mn-ea"/>
          <a:cs typeface="+mn-cs"/>
        </a:defRPr>
      </a:lvl3pPr>
      <a:lvl4pPr marL="739913" algn="l" defTabSz="493275" rtl="0" eaLnBrk="1" latinLnBrk="0" hangingPunct="1">
        <a:defRPr sz="971" kern="1200">
          <a:solidFill>
            <a:schemeClr val="tx1"/>
          </a:solidFill>
          <a:latin typeface="+mn-lt"/>
          <a:ea typeface="+mn-ea"/>
          <a:cs typeface="+mn-cs"/>
        </a:defRPr>
      </a:lvl4pPr>
      <a:lvl5pPr marL="986551" algn="l" defTabSz="493275" rtl="0" eaLnBrk="1" latinLnBrk="0" hangingPunct="1">
        <a:defRPr sz="971" kern="1200">
          <a:solidFill>
            <a:schemeClr val="tx1"/>
          </a:solidFill>
          <a:latin typeface="+mn-lt"/>
          <a:ea typeface="+mn-ea"/>
          <a:cs typeface="+mn-cs"/>
        </a:defRPr>
      </a:lvl5pPr>
      <a:lvl6pPr marL="1233188" algn="l" defTabSz="493275" rtl="0" eaLnBrk="1" latinLnBrk="0" hangingPunct="1">
        <a:defRPr sz="971" kern="1200">
          <a:solidFill>
            <a:schemeClr val="tx1"/>
          </a:solidFill>
          <a:latin typeface="+mn-lt"/>
          <a:ea typeface="+mn-ea"/>
          <a:cs typeface="+mn-cs"/>
        </a:defRPr>
      </a:lvl6pPr>
      <a:lvl7pPr marL="1479826" algn="l" defTabSz="493275" rtl="0" eaLnBrk="1" latinLnBrk="0" hangingPunct="1">
        <a:defRPr sz="971" kern="1200">
          <a:solidFill>
            <a:schemeClr val="tx1"/>
          </a:solidFill>
          <a:latin typeface="+mn-lt"/>
          <a:ea typeface="+mn-ea"/>
          <a:cs typeface="+mn-cs"/>
        </a:defRPr>
      </a:lvl7pPr>
      <a:lvl8pPr marL="1726464" algn="l" defTabSz="493275" rtl="0" eaLnBrk="1" latinLnBrk="0" hangingPunct="1">
        <a:defRPr sz="971" kern="1200">
          <a:solidFill>
            <a:schemeClr val="tx1"/>
          </a:solidFill>
          <a:latin typeface="+mn-lt"/>
          <a:ea typeface="+mn-ea"/>
          <a:cs typeface="+mn-cs"/>
        </a:defRPr>
      </a:lvl8pPr>
      <a:lvl9pPr marL="1973101" algn="l" defTabSz="493275" rtl="0" eaLnBrk="1" latinLnBrk="0" hangingPunct="1">
        <a:defRPr sz="97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0.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9.png"/><Relationship Id="rId7"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313D1177-C207-46F7-A444-A282A03A80B5}"/>
              </a:ext>
            </a:extLst>
          </p:cNvPr>
          <p:cNvSpPr>
            <a:spLocks noGrp="1"/>
          </p:cNvSpPr>
          <p:nvPr>
            <p:ph type="ctrTitle"/>
          </p:nvPr>
        </p:nvSpPr>
        <p:spPr>
          <a:xfrm>
            <a:off x="3101007" y="6089897"/>
            <a:ext cx="4137039" cy="1438836"/>
          </a:xfrm>
        </p:spPr>
        <p:txBody>
          <a:bodyPr anchor="b"/>
          <a:lstStyle/>
          <a:p>
            <a:r>
              <a:rPr lang="en-US" sz="4400" dirty="0">
                <a:solidFill>
                  <a:srgbClr val="154223"/>
                </a:solidFill>
              </a:rPr>
              <a:t>HiSRMS v2.0 Manual</a:t>
            </a:r>
            <a:endParaRPr lang="en-PH" sz="4400" dirty="0">
              <a:solidFill>
                <a:srgbClr val="154223"/>
              </a:solidFill>
            </a:endParaRPr>
          </a:p>
        </p:txBody>
      </p:sp>
      <p:sp>
        <p:nvSpPr>
          <p:cNvPr id="13" name="Subtitle 12">
            <a:extLst>
              <a:ext uri="{FF2B5EF4-FFF2-40B4-BE49-F238E27FC236}">
                <a16:creationId xmlns:a16="http://schemas.microsoft.com/office/drawing/2014/main" id="{6A112BD3-8F07-4C38-B9F8-D43E738D9CDA}"/>
              </a:ext>
            </a:extLst>
          </p:cNvPr>
          <p:cNvSpPr>
            <a:spLocks noGrp="1"/>
          </p:cNvSpPr>
          <p:nvPr>
            <p:ph type="subTitle" idx="1"/>
          </p:nvPr>
        </p:nvSpPr>
        <p:spPr>
          <a:xfrm>
            <a:off x="3101007" y="7667625"/>
            <a:ext cx="4137041" cy="1516131"/>
          </a:xfrm>
        </p:spPr>
        <p:txBody>
          <a:bodyPr/>
          <a:lstStyle/>
          <a:p>
            <a:r>
              <a:rPr lang="en-US" dirty="0"/>
              <a:t>General User Guide for Dummies</a:t>
            </a:r>
            <a:endParaRPr lang="en-PH" dirty="0"/>
          </a:p>
        </p:txBody>
      </p:sp>
      <p:pic>
        <p:nvPicPr>
          <p:cNvPr id="17" name="Picture Placeholder 16">
            <a:extLst>
              <a:ext uri="{FF2B5EF4-FFF2-40B4-BE49-F238E27FC236}">
                <a16:creationId xmlns:a16="http://schemas.microsoft.com/office/drawing/2014/main" id="{DDCC50E5-0BFD-4A6D-8160-BDCDA4612688}"/>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20388" r="20388"/>
          <a:stretch/>
        </p:blipFill>
        <p:spPr/>
      </p:pic>
      <p:pic>
        <p:nvPicPr>
          <p:cNvPr id="19" name="Content Placeholder 18">
            <a:extLst>
              <a:ext uri="{FF2B5EF4-FFF2-40B4-BE49-F238E27FC236}">
                <a16:creationId xmlns:a16="http://schemas.microsoft.com/office/drawing/2014/main" id="{39FE0243-2D88-48B2-B847-031E0C0E0692}"/>
              </a:ext>
            </a:extLst>
          </p:cNvPr>
          <p:cNvPicPr>
            <a:picLocks noGrp="1" noChangeAspect="1"/>
          </p:cNvPicPr>
          <p:nvPr>
            <p:ph sz="quarter" idx="17"/>
          </p:nvPr>
        </p:nvPicPr>
        <p:blipFill>
          <a:blip r:embed="rId4">
            <a:extLst>
              <a:ext uri="{28A0092B-C50C-407E-A947-70E740481C1C}">
                <a14:useLocalDpi xmlns:a14="http://schemas.microsoft.com/office/drawing/2010/main" val="0"/>
              </a:ext>
            </a:extLst>
          </a:blip>
          <a:stretch>
            <a:fillRect/>
          </a:stretch>
        </p:blipFill>
        <p:spPr>
          <a:xfrm>
            <a:off x="6530161" y="132006"/>
            <a:ext cx="1034894" cy="1034894"/>
          </a:xfrm>
        </p:spPr>
      </p:pic>
      <p:pic>
        <p:nvPicPr>
          <p:cNvPr id="21" name="Picture 20">
            <a:extLst>
              <a:ext uri="{FF2B5EF4-FFF2-40B4-BE49-F238E27FC236}">
                <a16:creationId xmlns:a16="http://schemas.microsoft.com/office/drawing/2014/main" id="{F42234C6-9F28-410D-8D3C-403A5B5C77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22878" y="170457"/>
            <a:ext cx="968733" cy="968733"/>
          </a:xfrm>
          <a:prstGeom prst="rect">
            <a:avLst/>
          </a:prstGeom>
        </p:spPr>
      </p:pic>
      <p:pic>
        <p:nvPicPr>
          <p:cNvPr id="23" name="Picture 22">
            <a:extLst>
              <a:ext uri="{FF2B5EF4-FFF2-40B4-BE49-F238E27FC236}">
                <a16:creationId xmlns:a16="http://schemas.microsoft.com/office/drawing/2014/main" id="{09447439-20D9-498F-85E9-369562FFBBB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40259" y="176421"/>
            <a:ext cx="1900437" cy="858473"/>
          </a:xfrm>
          <a:prstGeom prst="rect">
            <a:avLst/>
          </a:prstGeom>
        </p:spPr>
      </p:pic>
      <p:sp>
        <p:nvSpPr>
          <p:cNvPr id="2" name="Slide Number Placeholder 1">
            <a:extLst>
              <a:ext uri="{FF2B5EF4-FFF2-40B4-BE49-F238E27FC236}">
                <a16:creationId xmlns:a16="http://schemas.microsoft.com/office/drawing/2014/main" id="{F4999D8F-6155-4950-BC21-F55015AA9759}"/>
              </a:ext>
            </a:extLst>
          </p:cNvPr>
          <p:cNvSpPr>
            <a:spLocks noGrp="1"/>
          </p:cNvSpPr>
          <p:nvPr>
            <p:ph type="sldNum" sz="quarter" idx="20"/>
          </p:nvPr>
        </p:nvSpPr>
        <p:spPr/>
        <p:txBody>
          <a:bodyPr/>
          <a:lstStyle/>
          <a:p>
            <a:fld id="{F25607EA-B51C-4EAA-890E-751610D81273}" type="slidenum">
              <a:rPr lang="en-PH" smtClean="0"/>
              <a:pPr/>
              <a:t>1</a:t>
            </a:fld>
            <a:endParaRPr lang="en-PH"/>
          </a:p>
        </p:txBody>
      </p:sp>
    </p:spTree>
    <p:extLst>
      <p:ext uri="{BB962C8B-B14F-4D97-AF65-F5344CB8AC3E}">
        <p14:creationId xmlns:p14="http://schemas.microsoft.com/office/powerpoint/2010/main" val="1060844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192C47-C875-4461-A72B-7F3FF7C32292}"/>
              </a:ext>
            </a:extLst>
          </p:cNvPr>
          <p:cNvSpPr>
            <a:spLocks noGrp="1"/>
          </p:cNvSpPr>
          <p:nvPr>
            <p:ph type="title"/>
          </p:nvPr>
        </p:nvSpPr>
        <p:spPr/>
        <p:txBody>
          <a:bodyPr/>
          <a:lstStyle/>
          <a:p>
            <a:r>
              <a:rPr lang="en-US" dirty="0"/>
              <a:t>Table of Contents</a:t>
            </a:r>
            <a:endParaRPr lang="en-PH" dirty="0"/>
          </a:p>
        </p:txBody>
      </p:sp>
      <p:sp>
        <p:nvSpPr>
          <p:cNvPr id="6" name="Text Placeholder 5">
            <a:extLst>
              <a:ext uri="{FF2B5EF4-FFF2-40B4-BE49-F238E27FC236}">
                <a16:creationId xmlns:a16="http://schemas.microsoft.com/office/drawing/2014/main" id="{FC712121-2C01-4A7B-B792-81D2EDDAC2EA}"/>
              </a:ext>
            </a:extLst>
          </p:cNvPr>
          <p:cNvSpPr>
            <a:spLocks noGrp="1"/>
          </p:cNvSpPr>
          <p:nvPr>
            <p:ph type="body" sz="quarter" idx="13"/>
          </p:nvPr>
        </p:nvSpPr>
        <p:spPr/>
        <p:txBody>
          <a:bodyPr/>
          <a:lstStyle/>
          <a:p>
            <a:endParaRPr lang="en-PH"/>
          </a:p>
        </p:txBody>
      </p:sp>
      <p:sp>
        <p:nvSpPr>
          <p:cNvPr id="4" name="Slide Number Placeholder 3">
            <a:extLst>
              <a:ext uri="{FF2B5EF4-FFF2-40B4-BE49-F238E27FC236}">
                <a16:creationId xmlns:a16="http://schemas.microsoft.com/office/drawing/2014/main" id="{06340E0B-9C69-44BD-A0D2-6FF83C8274C8}"/>
              </a:ext>
            </a:extLst>
          </p:cNvPr>
          <p:cNvSpPr>
            <a:spLocks noGrp="1"/>
          </p:cNvSpPr>
          <p:nvPr>
            <p:ph type="sldNum" sz="quarter" idx="16"/>
          </p:nvPr>
        </p:nvSpPr>
        <p:spPr/>
        <p:txBody>
          <a:bodyPr/>
          <a:lstStyle/>
          <a:p>
            <a:fld id="{F25607EA-B51C-4EAA-890E-751610D81273}" type="slidenum">
              <a:rPr lang="en-PH" smtClean="0"/>
              <a:pPr/>
              <a:t>2</a:t>
            </a:fld>
            <a:endParaRPr lang="en-PH"/>
          </a:p>
        </p:txBody>
      </p:sp>
    </p:spTree>
    <p:extLst>
      <p:ext uri="{BB962C8B-B14F-4D97-AF65-F5344CB8AC3E}">
        <p14:creationId xmlns:p14="http://schemas.microsoft.com/office/powerpoint/2010/main" val="1159844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7697A-DD6D-4EA8-B342-23941425E674}"/>
              </a:ext>
            </a:extLst>
          </p:cNvPr>
          <p:cNvSpPr>
            <a:spLocks noGrp="1"/>
          </p:cNvSpPr>
          <p:nvPr>
            <p:ph type="title"/>
          </p:nvPr>
        </p:nvSpPr>
        <p:spPr/>
        <p:txBody>
          <a:bodyPr/>
          <a:lstStyle/>
          <a:p>
            <a:r>
              <a:rPr lang="en-US" dirty="0"/>
              <a:t>General Terms</a:t>
            </a:r>
            <a:endParaRPr lang="en-PH" dirty="0"/>
          </a:p>
        </p:txBody>
      </p:sp>
      <p:sp>
        <p:nvSpPr>
          <p:cNvPr id="3" name="Text Placeholder 2">
            <a:extLst>
              <a:ext uri="{FF2B5EF4-FFF2-40B4-BE49-F238E27FC236}">
                <a16:creationId xmlns:a16="http://schemas.microsoft.com/office/drawing/2014/main" id="{F908D155-13F7-47B1-AC0D-FED2DD380AC0}"/>
              </a:ext>
            </a:extLst>
          </p:cNvPr>
          <p:cNvSpPr>
            <a:spLocks noGrp="1"/>
          </p:cNvSpPr>
          <p:nvPr>
            <p:ph type="body" sz="quarter" idx="13"/>
          </p:nvPr>
        </p:nvSpPr>
        <p:spPr/>
        <p:txBody>
          <a:bodyPr/>
          <a:lstStyle/>
          <a:p>
            <a:pPr algn="just"/>
            <a:r>
              <a:rPr lang="en-US" dirty="0"/>
              <a:t>Module/System/Application </a:t>
            </a:r>
            <a:r>
              <a:rPr lang="en-US" b="0" dirty="0"/>
              <a:t>–</a:t>
            </a:r>
            <a:r>
              <a:rPr lang="en-US" dirty="0"/>
              <a:t> </a:t>
            </a:r>
            <a:r>
              <a:rPr lang="en-US" b="0" dirty="0"/>
              <a:t>refers to the program/software installed.</a:t>
            </a:r>
          </a:p>
          <a:p>
            <a:pPr algn="just"/>
            <a:endParaRPr lang="en-US" b="0" dirty="0"/>
          </a:p>
          <a:p>
            <a:pPr algn="just"/>
            <a:r>
              <a:rPr lang="en-US" dirty="0"/>
              <a:t>Access Level</a:t>
            </a:r>
            <a:r>
              <a:rPr lang="en-US" b="0" dirty="0"/>
              <a:t> – refers to a user’s access to a certain program. Access to certain features are restricted to lower levels, while higher levels have less-to-no feature restrictions. </a:t>
            </a:r>
          </a:p>
          <a:p>
            <a:pPr marL="0" indent="0" algn="just">
              <a:buNone/>
            </a:pPr>
            <a:endParaRPr lang="en-US" b="0" dirty="0"/>
          </a:p>
          <a:p>
            <a:pPr algn="just"/>
            <a:r>
              <a:rPr lang="en-US" dirty="0"/>
              <a:t>Administrator</a:t>
            </a:r>
            <a:r>
              <a:rPr lang="en-US" dirty="0">
                <a:solidFill>
                  <a:srgbClr val="7030A0"/>
                </a:solidFill>
              </a:rPr>
              <a:t> (Access Level 5) </a:t>
            </a:r>
            <a:r>
              <a:rPr lang="en-US" b="0" dirty="0"/>
              <a:t>– has full control of the entire system without any restrictions. It is recommended that the School’s </a:t>
            </a:r>
            <a:r>
              <a:rPr lang="en-US" dirty="0"/>
              <a:t>IT Personnel </a:t>
            </a:r>
            <a:r>
              <a:rPr lang="en-US" b="0" dirty="0"/>
              <a:t>should only have administrator accounts for troubleshooting bugs.</a:t>
            </a:r>
          </a:p>
          <a:p>
            <a:pPr algn="just"/>
            <a:endParaRPr lang="en-US" b="0" dirty="0"/>
          </a:p>
          <a:p>
            <a:pPr algn="just"/>
            <a:r>
              <a:rPr lang="en-US" dirty="0"/>
              <a:t>Registrar</a:t>
            </a:r>
            <a:r>
              <a:rPr lang="en-US" dirty="0">
                <a:solidFill>
                  <a:srgbClr val="D00000"/>
                </a:solidFill>
              </a:rPr>
              <a:t> (Access Level 4)</a:t>
            </a:r>
            <a:r>
              <a:rPr lang="en-US" b="0" dirty="0">
                <a:solidFill>
                  <a:srgbClr val="D00000"/>
                </a:solidFill>
              </a:rPr>
              <a:t> </a:t>
            </a:r>
            <a:r>
              <a:rPr lang="en-US" b="0" dirty="0"/>
              <a:t>– has full control of the entire system with minimal restrictions on each module. The School’s Registry personnel are the recommended users since handling school records are handled and submitted to them.</a:t>
            </a:r>
          </a:p>
          <a:p>
            <a:pPr algn="just"/>
            <a:endParaRPr lang="en-US" b="0" dirty="0"/>
          </a:p>
          <a:p>
            <a:pPr algn="just"/>
            <a:r>
              <a:rPr lang="en-US" dirty="0"/>
              <a:t>Curriculum Head </a:t>
            </a:r>
            <a:r>
              <a:rPr lang="en-US" dirty="0">
                <a:solidFill>
                  <a:srgbClr val="EEB500"/>
                </a:solidFill>
              </a:rPr>
              <a:t>(Access Level 3)</a:t>
            </a:r>
            <a:r>
              <a:rPr lang="en-US" b="0" dirty="0">
                <a:solidFill>
                  <a:srgbClr val="EEB500"/>
                </a:solidFill>
              </a:rPr>
              <a:t> </a:t>
            </a:r>
            <a:r>
              <a:rPr lang="en-US" b="0" dirty="0"/>
              <a:t>– has access to Registration System only. He/She is responsible for managing subjects, curriculums and managing Department Head users.</a:t>
            </a:r>
          </a:p>
          <a:p>
            <a:pPr algn="just"/>
            <a:endParaRPr lang="en-US" b="0" dirty="0"/>
          </a:p>
          <a:p>
            <a:pPr algn="just"/>
            <a:r>
              <a:rPr lang="en-US" dirty="0"/>
              <a:t>Department Head </a:t>
            </a:r>
            <a:r>
              <a:rPr lang="en-US" dirty="0">
                <a:solidFill>
                  <a:srgbClr val="0070C0"/>
                </a:solidFill>
              </a:rPr>
              <a:t>(Access Level 2)</a:t>
            </a:r>
            <a:r>
              <a:rPr lang="en-US" b="0" dirty="0"/>
              <a:t> – has access to Grading System only. He/She is responsible for approving grades submitted by advisers during grading period before the Registrar closes the submission.</a:t>
            </a:r>
          </a:p>
          <a:p>
            <a:pPr algn="just"/>
            <a:endParaRPr lang="en-US" b="0" dirty="0"/>
          </a:p>
          <a:p>
            <a:pPr algn="just"/>
            <a:r>
              <a:rPr lang="en-US" dirty="0"/>
              <a:t>Teacher/Subject Teacher/Adviser </a:t>
            </a:r>
            <a:r>
              <a:rPr lang="en-US" dirty="0">
                <a:solidFill>
                  <a:srgbClr val="00B050"/>
                </a:solidFill>
              </a:rPr>
              <a:t>(Access Level 1)</a:t>
            </a:r>
            <a:r>
              <a:rPr lang="en-US" b="0" dirty="0"/>
              <a:t> – has access to most modules, but limited to basic or advisory work features only. Majority of the School’s staff are the users of this system.</a:t>
            </a:r>
            <a:endParaRPr lang="en-PH" dirty="0"/>
          </a:p>
        </p:txBody>
      </p:sp>
      <p:sp>
        <p:nvSpPr>
          <p:cNvPr id="4" name="Slide Number Placeholder 3">
            <a:extLst>
              <a:ext uri="{FF2B5EF4-FFF2-40B4-BE49-F238E27FC236}">
                <a16:creationId xmlns:a16="http://schemas.microsoft.com/office/drawing/2014/main" id="{B48B133B-B612-48CE-B6A0-9DBF6C72834C}"/>
              </a:ext>
            </a:extLst>
          </p:cNvPr>
          <p:cNvSpPr>
            <a:spLocks noGrp="1"/>
          </p:cNvSpPr>
          <p:nvPr>
            <p:ph type="sldNum" sz="quarter" idx="16"/>
          </p:nvPr>
        </p:nvSpPr>
        <p:spPr/>
        <p:txBody>
          <a:bodyPr/>
          <a:lstStyle/>
          <a:p>
            <a:fld id="{F25607EA-B51C-4EAA-890E-751610D81273}" type="slidenum">
              <a:rPr lang="en-PH" smtClean="0"/>
              <a:pPr/>
              <a:t>3</a:t>
            </a:fld>
            <a:endParaRPr lang="en-PH"/>
          </a:p>
        </p:txBody>
      </p:sp>
    </p:spTree>
    <p:extLst>
      <p:ext uri="{BB962C8B-B14F-4D97-AF65-F5344CB8AC3E}">
        <p14:creationId xmlns:p14="http://schemas.microsoft.com/office/powerpoint/2010/main" val="29736000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l="-59000" r="-59000"/>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8BBEE41-DF1F-4954-A271-269429A495A6}"/>
              </a:ext>
            </a:extLst>
          </p:cNvPr>
          <p:cNvSpPr>
            <a:spLocks noGrp="1"/>
          </p:cNvSpPr>
          <p:nvPr>
            <p:ph type="title"/>
          </p:nvPr>
        </p:nvSpPr>
        <p:spPr/>
        <p:txBody>
          <a:bodyPr/>
          <a:lstStyle/>
          <a:p>
            <a:r>
              <a:rPr lang="en-US" dirty="0"/>
              <a:t>HiSRMS Launcher</a:t>
            </a:r>
            <a:endParaRPr lang="en-PH" dirty="0"/>
          </a:p>
        </p:txBody>
      </p:sp>
      <p:sp>
        <p:nvSpPr>
          <p:cNvPr id="4" name="Slide Number Placeholder 3">
            <a:extLst>
              <a:ext uri="{FF2B5EF4-FFF2-40B4-BE49-F238E27FC236}">
                <a16:creationId xmlns:a16="http://schemas.microsoft.com/office/drawing/2014/main" id="{30F78A4F-119D-4FC5-B488-0129532BF22C}"/>
              </a:ext>
            </a:extLst>
          </p:cNvPr>
          <p:cNvSpPr>
            <a:spLocks noGrp="1"/>
          </p:cNvSpPr>
          <p:nvPr>
            <p:ph type="sldNum" sz="quarter" idx="12"/>
          </p:nvPr>
        </p:nvSpPr>
        <p:spPr/>
        <p:txBody>
          <a:bodyPr/>
          <a:lstStyle/>
          <a:p>
            <a:fld id="{F25607EA-B51C-4EAA-890E-751610D81273}" type="slidenum">
              <a:rPr lang="en-PH" smtClean="0"/>
              <a:pPr/>
              <a:t>4</a:t>
            </a:fld>
            <a:endParaRPr lang="en-PH"/>
          </a:p>
        </p:txBody>
      </p:sp>
      <p:pic>
        <p:nvPicPr>
          <p:cNvPr id="16" name="Picture Placeholder 15">
            <a:extLst>
              <a:ext uri="{FF2B5EF4-FFF2-40B4-BE49-F238E27FC236}">
                <a16:creationId xmlns:a16="http://schemas.microsoft.com/office/drawing/2014/main" id="{0EA1ADBE-8858-4BF8-BA7F-2B604A2B4890}"/>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53112" r="-53112"/>
          <a:stretch/>
        </p:blipFill>
        <p:spPr/>
      </p:pic>
      <p:sp>
        <p:nvSpPr>
          <p:cNvPr id="20" name="Content Placeholder 19">
            <a:extLst>
              <a:ext uri="{FF2B5EF4-FFF2-40B4-BE49-F238E27FC236}">
                <a16:creationId xmlns:a16="http://schemas.microsoft.com/office/drawing/2014/main" id="{8E2AA0C8-99D2-482E-B66B-90F2526B970C}"/>
              </a:ext>
            </a:extLst>
          </p:cNvPr>
          <p:cNvSpPr>
            <a:spLocks noGrp="1"/>
          </p:cNvSpPr>
          <p:nvPr>
            <p:ph sz="quarter" idx="14"/>
          </p:nvPr>
        </p:nvSpPr>
        <p:spPr/>
        <p:txBody>
          <a:bodyPr>
            <a:normAutofit/>
          </a:bodyPr>
          <a:lstStyle/>
          <a:p>
            <a:pPr marL="0" indent="0" algn="just">
              <a:buNone/>
            </a:pPr>
            <a:r>
              <a:rPr lang="en-US" sz="1800" dirty="0"/>
              <a:t>Opens and manages the modules used by the entire system. It also manages the variables used for processing the records inside other modules.</a:t>
            </a:r>
            <a:endParaRPr lang="en-PH" sz="1800" dirty="0"/>
          </a:p>
        </p:txBody>
      </p:sp>
      <p:sp>
        <p:nvSpPr>
          <p:cNvPr id="8" name="Text Placeholder 7">
            <a:extLst>
              <a:ext uri="{FF2B5EF4-FFF2-40B4-BE49-F238E27FC236}">
                <a16:creationId xmlns:a16="http://schemas.microsoft.com/office/drawing/2014/main" id="{587CF0DA-6E1F-46ED-9410-21EA6C74D81F}"/>
              </a:ext>
            </a:extLst>
          </p:cNvPr>
          <p:cNvSpPr>
            <a:spLocks noGrp="1"/>
          </p:cNvSpPr>
          <p:nvPr>
            <p:ph type="body" sz="quarter" idx="15"/>
          </p:nvPr>
        </p:nvSpPr>
        <p:spPr/>
        <p:txBody>
          <a:bodyPr/>
          <a:lstStyle/>
          <a:p>
            <a:r>
              <a:rPr lang="en-US" dirty="0"/>
              <a:t>01</a:t>
            </a:r>
            <a:endParaRPr lang="en-PH" dirty="0"/>
          </a:p>
        </p:txBody>
      </p:sp>
    </p:spTree>
    <p:extLst>
      <p:ext uri="{BB962C8B-B14F-4D97-AF65-F5344CB8AC3E}">
        <p14:creationId xmlns:p14="http://schemas.microsoft.com/office/powerpoint/2010/main" val="3411057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2A73211-D6FF-46DB-B042-44FBF996AA43}"/>
              </a:ext>
            </a:extLst>
          </p:cNvPr>
          <p:cNvSpPr>
            <a:spLocks noGrp="1"/>
          </p:cNvSpPr>
          <p:nvPr>
            <p:ph type="title"/>
          </p:nvPr>
        </p:nvSpPr>
        <p:spPr/>
        <p:txBody>
          <a:bodyPr/>
          <a:lstStyle/>
          <a:p>
            <a:r>
              <a:rPr lang="en-US" dirty="0"/>
              <a:t>The General User Interface</a:t>
            </a:r>
            <a:endParaRPr lang="en-PH" dirty="0"/>
          </a:p>
        </p:txBody>
      </p:sp>
      <p:sp>
        <p:nvSpPr>
          <p:cNvPr id="3" name="Slide Number Placeholder 2">
            <a:extLst>
              <a:ext uri="{FF2B5EF4-FFF2-40B4-BE49-F238E27FC236}">
                <a16:creationId xmlns:a16="http://schemas.microsoft.com/office/drawing/2014/main" id="{38D7DC49-293A-441B-A94B-81CEFF8FE498}"/>
              </a:ext>
            </a:extLst>
          </p:cNvPr>
          <p:cNvSpPr>
            <a:spLocks noGrp="1"/>
          </p:cNvSpPr>
          <p:nvPr>
            <p:ph type="sldNum" sz="quarter" idx="12"/>
          </p:nvPr>
        </p:nvSpPr>
        <p:spPr/>
        <p:txBody>
          <a:bodyPr/>
          <a:lstStyle/>
          <a:p>
            <a:fld id="{F25607EA-B51C-4EAA-890E-751610D81273}" type="slidenum">
              <a:rPr lang="en-PH" smtClean="0"/>
              <a:t>5</a:t>
            </a:fld>
            <a:endParaRPr lang="en-PH"/>
          </a:p>
        </p:txBody>
      </p:sp>
      <p:pic>
        <p:nvPicPr>
          <p:cNvPr id="16" name="Picture Placeholder 15">
            <a:extLst>
              <a:ext uri="{FF2B5EF4-FFF2-40B4-BE49-F238E27FC236}">
                <a16:creationId xmlns:a16="http://schemas.microsoft.com/office/drawing/2014/main" id="{CADB0F5D-013A-413C-A2C2-96626FA03F23}"/>
              </a:ext>
            </a:extLst>
          </p:cNvPr>
          <p:cNvPicPr>
            <a:picLocks noGrp="1" noChangeAspect="1"/>
          </p:cNvPicPr>
          <p:nvPr>
            <p:ph type="pic" sz="quarter" idx="13"/>
          </p:nvPr>
        </p:nvPicPr>
        <p:blipFill rotWithShape="1">
          <a:blip r:embed="rId2"/>
          <a:srcRect t="27085" b="27085"/>
          <a:stretch/>
        </p:blipFill>
        <p:spPr/>
      </p:pic>
      <p:sp>
        <p:nvSpPr>
          <p:cNvPr id="9" name="Text Placeholder 8">
            <a:extLst>
              <a:ext uri="{FF2B5EF4-FFF2-40B4-BE49-F238E27FC236}">
                <a16:creationId xmlns:a16="http://schemas.microsoft.com/office/drawing/2014/main" id="{EBAAE782-24CB-4557-AA46-C843E25B7BD7}"/>
              </a:ext>
            </a:extLst>
          </p:cNvPr>
          <p:cNvSpPr>
            <a:spLocks noGrp="1"/>
          </p:cNvSpPr>
          <p:nvPr>
            <p:ph type="body" sz="quarter" idx="16"/>
          </p:nvPr>
        </p:nvSpPr>
        <p:spPr/>
        <p:txBody>
          <a:bodyPr/>
          <a:lstStyle/>
          <a:p>
            <a:r>
              <a:rPr lang="en-US" dirty="0"/>
              <a:t>3. About Tab</a:t>
            </a:r>
            <a:endParaRPr lang="en-PH" dirty="0"/>
          </a:p>
        </p:txBody>
      </p:sp>
      <p:sp>
        <p:nvSpPr>
          <p:cNvPr id="10" name="Text Placeholder 9">
            <a:extLst>
              <a:ext uri="{FF2B5EF4-FFF2-40B4-BE49-F238E27FC236}">
                <a16:creationId xmlns:a16="http://schemas.microsoft.com/office/drawing/2014/main" id="{B82A903E-3BB0-441B-81E1-E29E75D220B8}"/>
              </a:ext>
            </a:extLst>
          </p:cNvPr>
          <p:cNvSpPr>
            <a:spLocks noGrp="1"/>
          </p:cNvSpPr>
          <p:nvPr>
            <p:ph type="body" sz="quarter" idx="17"/>
          </p:nvPr>
        </p:nvSpPr>
        <p:spPr>
          <a:xfrm>
            <a:off x="4054315" y="6252524"/>
            <a:ext cx="3469799" cy="557851"/>
          </a:xfrm>
        </p:spPr>
        <p:txBody>
          <a:bodyPr>
            <a:normAutofit/>
          </a:bodyPr>
          <a:lstStyle/>
          <a:p>
            <a:pPr marL="171450" indent="-171450">
              <a:buFont typeface="Arial" panose="020B0604020202020204" pitchFamily="34" charset="0"/>
              <a:buChar char="•"/>
            </a:pPr>
            <a:r>
              <a:rPr lang="en-US" dirty="0"/>
              <a:t>Shows detailed information about the software.</a:t>
            </a:r>
            <a:endParaRPr lang="en-PH" dirty="0"/>
          </a:p>
        </p:txBody>
      </p:sp>
      <p:pic>
        <p:nvPicPr>
          <p:cNvPr id="54" name="Picture Placeholder 53">
            <a:extLst>
              <a:ext uri="{FF2B5EF4-FFF2-40B4-BE49-F238E27FC236}">
                <a16:creationId xmlns:a16="http://schemas.microsoft.com/office/drawing/2014/main" id="{D84BF846-48E1-4C4F-827D-256BB2E7A0DC}"/>
              </a:ext>
            </a:extLst>
          </p:cNvPr>
          <p:cNvPicPr>
            <a:picLocks noGrp="1" noChangeAspect="1"/>
          </p:cNvPicPr>
          <p:nvPr>
            <p:ph type="pic" sz="quarter" idx="18"/>
          </p:nvPr>
        </p:nvPicPr>
        <p:blipFill rotWithShape="1">
          <a:blip r:embed="rId3"/>
          <a:srcRect t="2908" r="42490" b="45397"/>
          <a:stretch/>
        </p:blipFill>
        <p:spPr>
          <a:xfrm>
            <a:off x="4054315" y="4905376"/>
            <a:ext cx="3469799" cy="1337622"/>
          </a:xfrm>
        </p:spPr>
      </p:pic>
      <p:sp>
        <p:nvSpPr>
          <p:cNvPr id="12" name="Text Placeholder 11">
            <a:extLst>
              <a:ext uri="{FF2B5EF4-FFF2-40B4-BE49-F238E27FC236}">
                <a16:creationId xmlns:a16="http://schemas.microsoft.com/office/drawing/2014/main" id="{55673871-09DE-4EA5-BCF3-176DE584F8A3}"/>
              </a:ext>
            </a:extLst>
          </p:cNvPr>
          <p:cNvSpPr>
            <a:spLocks noGrp="1"/>
          </p:cNvSpPr>
          <p:nvPr>
            <p:ph type="body" sz="quarter" idx="19"/>
          </p:nvPr>
        </p:nvSpPr>
        <p:spPr/>
        <p:txBody>
          <a:bodyPr/>
          <a:lstStyle/>
          <a:p>
            <a:r>
              <a:rPr lang="en-US" dirty="0"/>
              <a:t>1. Home Tab</a:t>
            </a:r>
            <a:endParaRPr lang="en-PH" dirty="0"/>
          </a:p>
        </p:txBody>
      </p:sp>
      <p:sp>
        <p:nvSpPr>
          <p:cNvPr id="13" name="Text Placeholder 12">
            <a:extLst>
              <a:ext uri="{FF2B5EF4-FFF2-40B4-BE49-F238E27FC236}">
                <a16:creationId xmlns:a16="http://schemas.microsoft.com/office/drawing/2014/main" id="{E1F60241-6CC7-4EBA-B0EC-2AB039F3BA7F}"/>
              </a:ext>
            </a:extLst>
          </p:cNvPr>
          <p:cNvSpPr>
            <a:spLocks noGrp="1"/>
          </p:cNvSpPr>
          <p:nvPr>
            <p:ph type="body" sz="quarter" idx="20"/>
          </p:nvPr>
        </p:nvSpPr>
        <p:spPr>
          <a:xfrm>
            <a:off x="247013" y="6252523"/>
            <a:ext cx="3467891" cy="557852"/>
          </a:xfrm>
        </p:spPr>
        <p:txBody>
          <a:bodyPr>
            <a:normAutofit/>
          </a:bodyPr>
          <a:lstStyle/>
          <a:p>
            <a:pPr marL="171450" indent="-171450">
              <a:buFont typeface="Arial" panose="020B0604020202020204" pitchFamily="34" charset="0"/>
              <a:buChar char="•"/>
            </a:pPr>
            <a:r>
              <a:rPr lang="en-US" dirty="0"/>
              <a:t>Contains all the applications/modules installed on the system (7 in total).</a:t>
            </a:r>
          </a:p>
        </p:txBody>
      </p:sp>
      <p:pic>
        <p:nvPicPr>
          <p:cNvPr id="34" name="Picture Placeholder 33">
            <a:extLst>
              <a:ext uri="{FF2B5EF4-FFF2-40B4-BE49-F238E27FC236}">
                <a16:creationId xmlns:a16="http://schemas.microsoft.com/office/drawing/2014/main" id="{0123B709-C04D-4246-BFE5-E84395D2F6E3}"/>
              </a:ext>
            </a:extLst>
          </p:cNvPr>
          <p:cNvPicPr>
            <a:picLocks noGrp="1" noChangeAspect="1"/>
          </p:cNvPicPr>
          <p:nvPr>
            <p:ph type="pic" sz="quarter" idx="21"/>
          </p:nvPr>
        </p:nvPicPr>
        <p:blipFill rotWithShape="1">
          <a:blip r:embed="rId4"/>
          <a:srcRect l="14" r="19991" b="49169"/>
          <a:stretch/>
        </p:blipFill>
        <p:spPr>
          <a:xfrm>
            <a:off x="247013" y="4905376"/>
            <a:ext cx="3467891" cy="1337622"/>
          </a:xfrm>
        </p:spPr>
      </p:pic>
      <p:sp>
        <p:nvSpPr>
          <p:cNvPr id="2" name="Text Placeholder 1">
            <a:extLst>
              <a:ext uri="{FF2B5EF4-FFF2-40B4-BE49-F238E27FC236}">
                <a16:creationId xmlns:a16="http://schemas.microsoft.com/office/drawing/2014/main" id="{B015BAAF-107D-4D06-954C-F33CABD6C336}"/>
              </a:ext>
            </a:extLst>
          </p:cNvPr>
          <p:cNvSpPr>
            <a:spLocks noGrp="1"/>
          </p:cNvSpPr>
          <p:nvPr>
            <p:ph type="body" sz="quarter" idx="22"/>
          </p:nvPr>
        </p:nvSpPr>
        <p:spPr>
          <a:xfrm>
            <a:off x="4056224" y="6819901"/>
            <a:ext cx="3467890" cy="314326"/>
          </a:xfrm>
        </p:spPr>
        <p:txBody>
          <a:bodyPr/>
          <a:lstStyle/>
          <a:p>
            <a:r>
              <a:rPr lang="en-US" dirty="0"/>
              <a:t>Note</a:t>
            </a:r>
            <a:endParaRPr lang="en-PH" dirty="0"/>
          </a:p>
        </p:txBody>
      </p:sp>
      <p:sp>
        <p:nvSpPr>
          <p:cNvPr id="4" name="Text Placeholder 3">
            <a:extLst>
              <a:ext uri="{FF2B5EF4-FFF2-40B4-BE49-F238E27FC236}">
                <a16:creationId xmlns:a16="http://schemas.microsoft.com/office/drawing/2014/main" id="{97157C6E-5D69-4DE7-8EB9-633F226FC9D0}"/>
              </a:ext>
            </a:extLst>
          </p:cNvPr>
          <p:cNvSpPr>
            <a:spLocks noGrp="1"/>
          </p:cNvSpPr>
          <p:nvPr>
            <p:ph type="body" sz="quarter" idx="23"/>
          </p:nvPr>
        </p:nvSpPr>
        <p:spPr>
          <a:xfrm>
            <a:off x="4054315" y="7124701"/>
            <a:ext cx="3458996" cy="2071340"/>
          </a:xfrm>
        </p:spPr>
        <p:txBody>
          <a:bodyPr>
            <a:normAutofit/>
          </a:bodyPr>
          <a:lstStyle/>
          <a:p>
            <a:pPr marL="171450" indent="-171450">
              <a:buFont typeface="Arial" panose="020B0604020202020204" pitchFamily="34" charset="0"/>
              <a:buChar char="•"/>
            </a:pPr>
            <a:r>
              <a:rPr lang="en-US" dirty="0"/>
              <a:t>Running a module will minimize this window.</a:t>
            </a:r>
          </a:p>
          <a:p>
            <a:pPr marL="171450" indent="-171450">
              <a:buFont typeface="Arial" panose="020B0604020202020204" pitchFamily="34" charset="0"/>
              <a:buChar char="•"/>
            </a:pPr>
            <a:r>
              <a:rPr lang="en-US" dirty="0"/>
              <a:t>Only one instance can only be opened per module. (ex. You can’t open two Registration windows at the same time)</a:t>
            </a:r>
          </a:p>
          <a:p>
            <a:pPr marL="171450" indent="-171450">
              <a:buFont typeface="Arial" panose="020B0604020202020204" pitchFamily="34" charset="0"/>
              <a:buChar char="•"/>
            </a:pPr>
            <a:r>
              <a:rPr lang="en-US" dirty="0"/>
              <a:t>On the </a:t>
            </a:r>
            <a:r>
              <a:rPr lang="en-US" b="1" dirty="0"/>
              <a:t>Settings Tab</a:t>
            </a:r>
            <a:r>
              <a:rPr lang="en-US" dirty="0"/>
              <a:t>, under </a:t>
            </a:r>
            <a:r>
              <a:rPr lang="en-US" b="1" dirty="0"/>
              <a:t>Performance</a:t>
            </a:r>
            <a:r>
              <a:rPr lang="en-US" dirty="0"/>
              <a:t> category, the </a:t>
            </a:r>
            <a:r>
              <a:rPr lang="en-US" b="1" dirty="0"/>
              <a:t>IP Address</a:t>
            </a:r>
            <a:r>
              <a:rPr lang="en-US" dirty="0"/>
              <a:t> field shall be provided by the IT personnel of the school.</a:t>
            </a:r>
            <a:endParaRPr lang="en-PH" dirty="0"/>
          </a:p>
        </p:txBody>
      </p:sp>
      <p:pic>
        <p:nvPicPr>
          <p:cNvPr id="19" name="Picture Placeholder 18">
            <a:extLst>
              <a:ext uri="{FF2B5EF4-FFF2-40B4-BE49-F238E27FC236}">
                <a16:creationId xmlns:a16="http://schemas.microsoft.com/office/drawing/2014/main" id="{35A6BA07-0432-486F-A67F-50DC6B65143B}"/>
              </a:ext>
            </a:extLst>
          </p:cNvPr>
          <p:cNvPicPr>
            <a:picLocks noGrp="1" noChangeAspect="1"/>
          </p:cNvPicPr>
          <p:nvPr>
            <p:ph type="pic" sz="quarter" idx="24"/>
          </p:nvPr>
        </p:nvPicPr>
        <p:blipFill rotWithShape="1">
          <a:blip r:embed="rId5">
            <a:extLst>
              <a:ext uri="{28A0092B-C50C-407E-A947-70E740481C1C}">
                <a14:useLocalDpi xmlns:a14="http://schemas.microsoft.com/office/drawing/2010/main" val="0"/>
              </a:ext>
            </a:extLst>
          </a:blip>
          <a:srcRect/>
          <a:stretch/>
        </p:blipFill>
        <p:spPr>
          <a:xfrm>
            <a:off x="4681698" y="6819690"/>
            <a:ext cx="309564" cy="309564"/>
          </a:xfrm>
        </p:spPr>
      </p:pic>
      <p:sp>
        <p:nvSpPr>
          <p:cNvPr id="41" name="Text Placeholder 9">
            <a:extLst>
              <a:ext uri="{FF2B5EF4-FFF2-40B4-BE49-F238E27FC236}">
                <a16:creationId xmlns:a16="http://schemas.microsoft.com/office/drawing/2014/main" id="{DCDCF1CD-821A-4D56-8106-62941C11AEEE}"/>
              </a:ext>
            </a:extLst>
          </p:cNvPr>
          <p:cNvSpPr txBox="1">
            <a:spLocks/>
          </p:cNvSpPr>
          <p:nvPr/>
        </p:nvSpPr>
        <p:spPr>
          <a:xfrm>
            <a:off x="255272" y="8471750"/>
            <a:ext cx="3467890" cy="724291"/>
          </a:xfrm>
          <a:prstGeom prst="rect">
            <a:avLst/>
          </a:prstGeom>
        </p:spPr>
        <p:txBody>
          <a:bodyPr vert="horz" lIns="91440" tIns="45720" rIns="91440" bIns="45720" rtlCol="0">
            <a:normAutofit/>
          </a:bodyPr>
          <a:lstStyle>
            <a:lvl1pPr marL="123319" indent="-123319" algn="l" defTabSz="493275" rtl="0" eaLnBrk="1" latinLnBrk="0" hangingPunct="1">
              <a:lnSpc>
                <a:spcPct val="90000"/>
              </a:lnSpc>
              <a:spcBef>
                <a:spcPts val="540"/>
              </a:spcBef>
              <a:buFont typeface="Arial" panose="020B0604020202020204" pitchFamily="34" charset="0"/>
              <a:buNone/>
              <a:defRPr sz="1600" b="0" kern="1200">
                <a:solidFill>
                  <a:schemeClr val="tx1"/>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pPr marL="171450" indent="-171450">
              <a:buFont typeface="Arial" panose="020B0604020202020204" pitchFamily="34" charset="0"/>
              <a:buChar char="•"/>
            </a:pPr>
            <a:r>
              <a:rPr lang="en-US" sz="1300" dirty="0">
                <a:latin typeface="Arial" panose="020B0604020202020204" pitchFamily="34" charset="0"/>
                <a:cs typeface="Arial" panose="020B0604020202020204" pitchFamily="34" charset="0"/>
              </a:rPr>
              <a:t>Contains modifiable variables that will be used by the other applications when processing data.</a:t>
            </a:r>
          </a:p>
        </p:txBody>
      </p:sp>
      <p:sp>
        <p:nvSpPr>
          <p:cNvPr id="48" name="Text Placeholder 8">
            <a:extLst>
              <a:ext uri="{FF2B5EF4-FFF2-40B4-BE49-F238E27FC236}">
                <a16:creationId xmlns:a16="http://schemas.microsoft.com/office/drawing/2014/main" id="{6E8B4B6E-6C0A-4265-9680-E8752DB512C6}"/>
              </a:ext>
            </a:extLst>
          </p:cNvPr>
          <p:cNvSpPr txBox="1">
            <a:spLocks/>
          </p:cNvSpPr>
          <p:nvPr/>
        </p:nvSpPr>
        <p:spPr>
          <a:xfrm>
            <a:off x="255908" y="6810375"/>
            <a:ext cx="3458996" cy="314326"/>
          </a:xfrm>
          <a:prstGeom prst="rect">
            <a:avLst/>
          </a:prstGeom>
          <a:noFill/>
        </p:spPr>
        <p:txBody>
          <a:bodyPr vert="horz" lIns="91440" tIns="45720" rIns="91440" bIns="45720" rtlCol="0" anchor="t">
            <a:normAutofit/>
          </a:bodyPr>
          <a:lstStyle>
            <a:lvl1pPr marL="123319" indent="-123319" algn="l" defTabSz="493275" rtl="0" eaLnBrk="1" latinLnBrk="0" hangingPunct="1">
              <a:lnSpc>
                <a:spcPct val="90000"/>
              </a:lnSpc>
              <a:spcBef>
                <a:spcPts val="540"/>
              </a:spcBef>
              <a:buFont typeface="Arial" panose="020B0604020202020204" pitchFamily="34" charset="0"/>
              <a:buNone/>
              <a:defRPr sz="1600" b="1" kern="1200">
                <a:solidFill>
                  <a:srgbClr val="154223"/>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r>
              <a:rPr lang="en-US" dirty="0"/>
              <a:t>2. Settings Tab</a:t>
            </a:r>
            <a:endParaRPr lang="en-PH" dirty="0"/>
          </a:p>
        </p:txBody>
      </p:sp>
      <p:pic>
        <p:nvPicPr>
          <p:cNvPr id="50" name="Picture Placeholder 19">
            <a:extLst>
              <a:ext uri="{FF2B5EF4-FFF2-40B4-BE49-F238E27FC236}">
                <a16:creationId xmlns:a16="http://schemas.microsoft.com/office/drawing/2014/main" id="{941BED4D-050C-4C63-B372-12FF9E111715}"/>
              </a:ext>
            </a:extLst>
          </p:cNvPr>
          <p:cNvPicPr>
            <a:picLocks noChangeAspect="1"/>
          </p:cNvPicPr>
          <p:nvPr/>
        </p:nvPicPr>
        <p:blipFill rotWithShape="1">
          <a:blip r:embed="rId6"/>
          <a:srcRect r="10020" b="41486"/>
          <a:stretch/>
        </p:blipFill>
        <p:spPr>
          <a:xfrm>
            <a:off x="255272" y="7124701"/>
            <a:ext cx="3458996" cy="1337622"/>
          </a:xfrm>
          <a:prstGeom prst="rect">
            <a:avLst/>
          </a:prstGeom>
          <a:ln w="12700">
            <a:solidFill>
              <a:srgbClr val="00A1DA"/>
            </a:solidFill>
            <a:prstDash val="lgDash"/>
          </a:ln>
        </p:spPr>
      </p:pic>
    </p:spTree>
    <p:extLst>
      <p:ext uri="{BB962C8B-B14F-4D97-AF65-F5344CB8AC3E}">
        <p14:creationId xmlns:p14="http://schemas.microsoft.com/office/powerpoint/2010/main" val="1275418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l="-25000" r="-80000"/>
          </a:stretch>
        </a:blip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B5C3FE4-4780-4216-90D9-BF553DB96971}"/>
              </a:ext>
            </a:extLst>
          </p:cNvPr>
          <p:cNvSpPr>
            <a:spLocks noGrp="1"/>
          </p:cNvSpPr>
          <p:nvPr>
            <p:ph type="title"/>
          </p:nvPr>
        </p:nvSpPr>
        <p:spPr/>
        <p:txBody>
          <a:bodyPr>
            <a:normAutofit/>
          </a:bodyPr>
          <a:lstStyle/>
          <a:p>
            <a:r>
              <a:rPr lang="en-US" sz="2400" dirty="0"/>
              <a:t>Registration System</a:t>
            </a:r>
            <a:endParaRPr lang="en-PH" sz="2400" dirty="0"/>
          </a:p>
        </p:txBody>
      </p:sp>
      <p:sp>
        <p:nvSpPr>
          <p:cNvPr id="3" name="Slide Number Placeholder 2">
            <a:extLst>
              <a:ext uri="{FF2B5EF4-FFF2-40B4-BE49-F238E27FC236}">
                <a16:creationId xmlns:a16="http://schemas.microsoft.com/office/drawing/2014/main" id="{D6B211B7-7AA2-4821-A91B-53FEC3D574BA}"/>
              </a:ext>
            </a:extLst>
          </p:cNvPr>
          <p:cNvSpPr>
            <a:spLocks noGrp="1"/>
          </p:cNvSpPr>
          <p:nvPr>
            <p:ph type="sldNum" sz="quarter" idx="12"/>
          </p:nvPr>
        </p:nvSpPr>
        <p:spPr/>
        <p:txBody>
          <a:bodyPr/>
          <a:lstStyle/>
          <a:p>
            <a:fld id="{F25607EA-B51C-4EAA-890E-751610D81273}" type="slidenum">
              <a:rPr lang="en-PH" smtClean="0"/>
              <a:t>6</a:t>
            </a:fld>
            <a:endParaRPr lang="en-PH"/>
          </a:p>
        </p:txBody>
      </p:sp>
      <p:pic>
        <p:nvPicPr>
          <p:cNvPr id="16" name="Picture Placeholder 15">
            <a:extLst>
              <a:ext uri="{FF2B5EF4-FFF2-40B4-BE49-F238E27FC236}">
                <a16:creationId xmlns:a16="http://schemas.microsoft.com/office/drawing/2014/main" id="{C3B940C9-C4A7-4789-AB7A-88C7C214EF11}"/>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53112" r="-53112"/>
          <a:stretch/>
        </p:blipFill>
        <p:spPr/>
      </p:pic>
      <p:sp>
        <p:nvSpPr>
          <p:cNvPr id="13" name="Content Placeholder 12">
            <a:extLst>
              <a:ext uri="{FF2B5EF4-FFF2-40B4-BE49-F238E27FC236}">
                <a16:creationId xmlns:a16="http://schemas.microsoft.com/office/drawing/2014/main" id="{8D77B5F5-F6AC-48A6-A307-9F9606828972}"/>
              </a:ext>
            </a:extLst>
          </p:cNvPr>
          <p:cNvSpPr>
            <a:spLocks noGrp="1"/>
          </p:cNvSpPr>
          <p:nvPr>
            <p:ph sz="quarter" idx="14"/>
          </p:nvPr>
        </p:nvSpPr>
        <p:spPr/>
        <p:txBody>
          <a:bodyPr/>
          <a:lstStyle/>
          <a:p>
            <a:pPr marL="0" indent="0" algn="just">
              <a:buNone/>
            </a:pPr>
            <a:r>
              <a:rPr lang="en-US" dirty="0"/>
              <a:t>Stores the list of students, teachers, and subjects of the entire school. At the beginning of a school year, this application should be the first one used to register new incoming students and staff during pre-registration or enrollment.</a:t>
            </a:r>
          </a:p>
          <a:p>
            <a:pPr marL="0" indent="0" algn="just">
              <a:buNone/>
            </a:pPr>
            <a:endParaRPr lang="en-US" dirty="0"/>
          </a:p>
          <a:p>
            <a:pPr marL="0" indent="0" algn="just">
              <a:buNone/>
            </a:pPr>
            <a:r>
              <a:rPr lang="en-US" dirty="0">
                <a:solidFill>
                  <a:srgbClr val="D00000"/>
                </a:solidFill>
              </a:rPr>
              <a:t>Registrar</a:t>
            </a:r>
            <a:r>
              <a:rPr lang="en-US" dirty="0"/>
              <a:t> and </a:t>
            </a:r>
            <a:r>
              <a:rPr lang="en-US" dirty="0">
                <a:solidFill>
                  <a:srgbClr val="EEB500"/>
                </a:solidFill>
              </a:rPr>
              <a:t>Curriculum Head </a:t>
            </a:r>
            <a:r>
              <a:rPr lang="en-US" dirty="0"/>
              <a:t>users are allowed to access this Module.</a:t>
            </a:r>
            <a:endParaRPr lang="en-PH" dirty="0"/>
          </a:p>
        </p:txBody>
      </p:sp>
      <p:sp>
        <p:nvSpPr>
          <p:cNvPr id="14" name="Text Placeholder 13">
            <a:extLst>
              <a:ext uri="{FF2B5EF4-FFF2-40B4-BE49-F238E27FC236}">
                <a16:creationId xmlns:a16="http://schemas.microsoft.com/office/drawing/2014/main" id="{CD755B1F-431B-4FBA-A791-56E34796DE3B}"/>
              </a:ext>
            </a:extLst>
          </p:cNvPr>
          <p:cNvSpPr>
            <a:spLocks noGrp="1"/>
          </p:cNvSpPr>
          <p:nvPr>
            <p:ph type="body" sz="quarter" idx="15"/>
          </p:nvPr>
        </p:nvSpPr>
        <p:spPr/>
        <p:txBody>
          <a:bodyPr/>
          <a:lstStyle/>
          <a:p>
            <a:r>
              <a:rPr lang="en-US" dirty="0"/>
              <a:t>02</a:t>
            </a:r>
            <a:endParaRPr lang="en-PH" dirty="0"/>
          </a:p>
        </p:txBody>
      </p:sp>
    </p:spTree>
    <p:extLst>
      <p:ext uri="{BB962C8B-B14F-4D97-AF65-F5344CB8AC3E}">
        <p14:creationId xmlns:p14="http://schemas.microsoft.com/office/powerpoint/2010/main" val="2776477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984858A-A6F3-4CAD-9F34-F6D1E45D58B7}"/>
              </a:ext>
            </a:extLst>
          </p:cNvPr>
          <p:cNvSpPr>
            <a:spLocks noGrp="1"/>
          </p:cNvSpPr>
          <p:nvPr>
            <p:ph type="title"/>
          </p:nvPr>
        </p:nvSpPr>
        <p:spPr/>
        <p:txBody>
          <a:bodyPr/>
          <a:lstStyle/>
          <a:p>
            <a:r>
              <a:rPr lang="en-US" dirty="0"/>
              <a:t>The User Interface</a:t>
            </a:r>
            <a:endParaRPr lang="en-PH" dirty="0"/>
          </a:p>
        </p:txBody>
      </p:sp>
      <p:sp>
        <p:nvSpPr>
          <p:cNvPr id="3" name="Slide Number Placeholder 2">
            <a:extLst>
              <a:ext uri="{FF2B5EF4-FFF2-40B4-BE49-F238E27FC236}">
                <a16:creationId xmlns:a16="http://schemas.microsoft.com/office/drawing/2014/main" id="{3F0B7B66-DA9A-4B44-AD4A-9BE1D167723E}"/>
              </a:ext>
            </a:extLst>
          </p:cNvPr>
          <p:cNvSpPr>
            <a:spLocks noGrp="1"/>
          </p:cNvSpPr>
          <p:nvPr>
            <p:ph type="sldNum" sz="quarter" idx="12"/>
          </p:nvPr>
        </p:nvSpPr>
        <p:spPr/>
        <p:txBody>
          <a:bodyPr/>
          <a:lstStyle/>
          <a:p>
            <a:fld id="{F25607EA-B51C-4EAA-890E-751610D81273}" type="slidenum">
              <a:rPr lang="en-PH" smtClean="0"/>
              <a:t>7</a:t>
            </a:fld>
            <a:endParaRPr lang="en-PH"/>
          </a:p>
        </p:txBody>
      </p:sp>
      <p:pic>
        <p:nvPicPr>
          <p:cNvPr id="25" name="Picture Placeholder 24">
            <a:extLst>
              <a:ext uri="{FF2B5EF4-FFF2-40B4-BE49-F238E27FC236}">
                <a16:creationId xmlns:a16="http://schemas.microsoft.com/office/drawing/2014/main" id="{EE2331FA-2BFB-46E5-8CC8-F07F36DB86C4}"/>
              </a:ext>
            </a:extLst>
          </p:cNvPr>
          <p:cNvPicPr>
            <a:picLocks noGrp="1" noChangeAspect="1"/>
          </p:cNvPicPr>
          <p:nvPr>
            <p:ph type="pic" sz="quarter" idx="13"/>
          </p:nvPr>
        </p:nvPicPr>
        <p:blipFill rotWithShape="1">
          <a:blip r:embed="rId2"/>
          <a:srcRect l="35" t="207" r="-35" b="32213"/>
          <a:stretch/>
        </p:blipFill>
        <p:spPr>
          <a:xfrm>
            <a:off x="247650" y="1410092"/>
            <a:ext cx="7277100" cy="3042637"/>
          </a:xfrm>
        </p:spPr>
      </p:pic>
      <p:sp>
        <p:nvSpPr>
          <p:cNvPr id="9" name="Text Placeholder 8">
            <a:extLst>
              <a:ext uri="{FF2B5EF4-FFF2-40B4-BE49-F238E27FC236}">
                <a16:creationId xmlns:a16="http://schemas.microsoft.com/office/drawing/2014/main" id="{8318B3CC-9991-4E10-A201-922A7971491D}"/>
              </a:ext>
            </a:extLst>
          </p:cNvPr>
          <p:cNvSpPr>
            <a:spLocks noGrp="1"/>
          </p:cNvSpPr>
          <p:nvPr>
            <p:ph type="body" sz="quarter" idx="16"/>
          </p:nvPr>
        </p:nvSpPr>
        <p:spPr/>
        <p:txBody>
          <a:bodyPr/>
          <a:lstStyle/>
          <a:p>
            <a:r>
              <a:rPr lang="en-US" dirty="0"/>
              <a:t>1.2 Editing a Student</a:t>
            </a:r>
            <a:endParaRPr lang="en-PH" dirty="0"/>
          </a:p>
        </p:txBody>
      </p:sp>
      <p:sp>
        <p:nvSpPr>
          <p:cNvPr id="10" name="Text Placeholder 9">
            <a:extLst>
              <a:ext uri="{FF2B5EF4-FFF2-40B4-BE49-F238E27FC236}">
                <a16:creationId xmlns:a16="http://schemas.microsoft.com/office/drawing/2014/main" id="{63AEC15B-D091-4D21-A8F1-DD07367B2696}"/>
              </a:ext>
            </a:extLst>
          </p:cNvPr>
          <p:cNvSpPr>
            <a:spLocks noGrp="1"/>
          </p:cNvSpPr>
          <p:nvPr>
            <p:ph type="body" sz="quarter" idx="17"/>
          </p:nvPr>
        </p:nvSpPr>
        <p:spPr>
          <a:xfrm>
            <a:off x="4054315" y="6242999"/>
            <a:ext cx="3469799" cy="535516"/>
          </a:xfrm>
        </p:spPr>
        <p:txBody>
          <a:bodyPr>
            <a:normAutofit/>
          </a:bodyPr>
          <a:lstStyle/>
          <a:p>
            <a:pPr marL="171450" indent="-171450">
              <a:buFont typeface="Arial" panose="020B0604020202020204" pitchFamily="34" charset="0"/>
              <a:buChar char="•"/>
            </a:pPr>
            <a:r>
              <a:rPr lang="en-US" dirty="0"/>
              <a:t>Search for a student using the search bar.</a:t>
            </a:r>
          </a:p>
          <a:p>
            <a:pPr marL="171450" indent="-171450">
              <a:buFont typeface="Arial" panose="020B0604020202020204" pitchFamily="34" charset="0"/>
              <a:buChar char="•"/>
            </a:pPr>
            <a:r>
              <a:rPr lang="en-US" dirty="0"/>
              <a:t>Double-click on the student selected.</a:t>
            </a:r>
            <a:endParaRPr lang="en-PH" dirty="0"/>
          </a:p>
        </p:txBody>
      </p:sp>
      <p:pic>
        <p:nvPicPr>
          <p:cNvPr id="45" name="Picture Placeholder 44">
            <a:extLst>
              <a:ext uri="{FF2B5EF4-FFF2-40B4-BE49-F238E27FC236}">
                <a16:creationId xmlns:a16="http://schemas.microsoft.com/office/drawing/2014/main" id="{F97DDE42-8882-4151-B031-19F8553B0F64}"/>
              </a:ext>
            </a:extLst>
          </p:cNvPr>
          <p:cNvPicPr>
            <a:picLocks noGrp="1" noChangeAspect="1"/>
          </p:cNvPicPr>
          <p:nvPr>
            <p:ph type="pic" sz="quarter" idx="18"/>
          </p:nvPr>
        </p:nvPicPr>
        <p:blipFill rotWithShape="1">
          <a:blip r:embed="rId3"/>
          <a:srcRect l="11052" r="11052"/>
          <a:stretch/>
        </p:blipFill>
        <p:spPr/>
      </p:pic>
      <p:sp>
        <p:nvSpPr>
          <p:cNvPr id="12" name="Text Placeholder 11">
            <a:extLst>
              <a:ext uri="{FF2B5EF4-FFF2-40B4-BE49-F238E27FC236}">
                <a16:creationId xmlns:a16="http://schemas.microsoft.com/office/drawing/2014/main" id="{B24AE793-8033-46B4-AB74-9FE1ADBE1AA4}"/>
              </a:ext>
            </a:extLst>
          </p:cNvPr>
          <p:cNvSpPr>
            <a:spLocks noGrp="1"/>
          </p:cNvSpPr>
          <p:nvPr>
            <p:ph type="body" sz="quarter" idx="19"/>
          </p:nvPr>
        </p:nvSpPr>
        <p:spPr/>
        <p:txBody>
          <a:bodyPr/>
          <a:lstStyle/>
          <a:p>
            <a:r>
              <a:rPr lang="en-US" dirty="0"/>
              <a:t>1.0 Manage Students Tab</a:t>
            </a:r>
            <a:endParaRPr lang="en-PH" dirty="0"/>
          </a:p>
        </p:txBody>
      </p:sp>
      <p:sp>
        <p:nvSpPr>
          <p:cNvPr id="13" name="Text Placeholder 12">
            <a:extLst>
              <a:ext uri="{FF2B5EF4-FFF2-40B4-BE49-F238E27FC236}">
                <a16:creationId xmlns:a16="http://schemas.microsoft.com/office/drawing/2014/main" id="{F99EB558-311C-4A5F-A82F-869660A378A1}"/>
              </a:ext>
            </a:extLst>
          </p:cNvPr>
          <p:cNvSpPr>
            <a:spLocks noGrp="1"/>
          </p:cNvSpPr>
          <p:nvPr>
            <p:ph type="body" sz="quarter" idx="20"/>
          </p:nvPr>
        </p:nvSpPr>
        <p:spPr>
          <a:xfrm>
            <a:off x="247013" y="6242998"/>
            <a:ext cx="3467891" cy="486019"/>
          </a:xfrm>
        </p:spPr>
        <p:txBody>
          <a:bodyPr>
            <a:normAutofit/>
          </a:bodyPr>
          <a:lstStyle/>
          <a:p>
            <a:pPr marL="171450" indent="-171450">
              <a:buFont typeface="Arial" panose="020B0604020202020204" pitchFamily="34" charset="0"/>
              <a:buChar char="•"/>
            </a:pPr>
            <a:r>
              <a:rPr lang="en-US" dirty="0"/>
              <a:t>Shows a list of all the students registered in this school.</a:t>
            </a:r>
          </a:p>
        </p:txBody>
      </p:sp>
      <p:pic>
        <p:nvPicPr>
          <p:cNvPr id="31" name="Picture Placeholder 30">
            <a:extLst>
              <a:ext uri="{FF2B5EF4-FFF2-40B4-BE49-F238E27FC236}">
                <a16:creationId xmlns:a16="http://schemas.microsoft.com/office/drawing/2014/main" id="{48A91A01-7085-43A4-8CB9-5F5B05437423}"/>
              </a:ext>
            </a:extLst>
          </p:cNvPr>
          <p:cNvPicPr>
            <a:picLocks noGrp="1" noChangeAspect="1"/>
          </p:cNvPicPr>
          <p:nvPr>
            <p:ph type="pic" sz="quarter" idx="21"/>
          </p:nvPr>
        </p:nvPicPr>
        <p:blipFill rotWithShape="1">
          <a:blip r:embed="rId4"/>
          <a:srcRect t="5157" b="5157"/>
          <a:stretch/>
        </p:blipFill>
        <p:spPr/>
      </p:pic>
      <p:sp>
        <p:nvSpPr>
          <p:cNvPr id="15" name="Text Placeholder 14">
            <a:extLst>
              <a:ext uri="{FF2B5EF4-FFF2-40B4-BE49-F238E27FC236}">
                <a16:creationId xmlns:a16="http://schemas.microsoft.com/office/drawing/2014/main" id="{6B847B3C-83E4-4178-A68C-EDF94F48C50C}"/>
              </a:ext>
            </a:extLst>
          </p:cNvPr>
          <p:cNvSpPr>
            <a:spLocks noGrp="1"/>
          </p:cNvSpPr>
          <p:nvPr>
            <p:ph type="body" sz="quarter" idx="22"/>
          </p:nvPr>
        </p:nvSpPr>
        <p:spPr>
          <a:xfrm>
            <a:off x="4054951" y="6847831"/>
            <a:ext cx="3467890" cy="314326"/>
          </a:xfrm>
        </p:spPr>
        <p:txBody>
          <a:bodyPr/>
          <a:lstStyle/>
          <a:p>
            <a:r>
              <a:rPr lang="en-US" dirty="0"/>
              <a:t>Note</a:t>
            </a:r>
            <a:endParaRPr lang="en-PH" dirty="0"/>
          </a:p>
        </p:txBody>
      </p:sp>
      <p:sp>
        <p:nvSpPr>
          <p:cNvPr id="16" name="Text Placeholder 15">
            <a:extLst>
              <a:ext uri="{FF2B5EF4-FFF2-40B4-BE49-F238E27FC236}">
                <a16:creationId xmlns:a16="http://schemas.microsoft.com/office/drawing/2014/main" id="{31ECB399-4A5F-46BC-B203-98D02460CA9F}"/>
              </a:ext>
            </a:extLst>
          </p:cNvPr>
          <p:cNvSpPr>
            <a:spLocks noGrp="1"/>
          </p:cNvSpPr>
          <p:nvPr>
            <p:ph type="body" sz="quarter" idx="23"/>
          </p:nvPr>
        </p:nvSpPr>
        <p:spPr>
          <a:xfrm>
            <a:off x="4054315" y="7162157"/>
            <a:ext cx="3467890" cy="2033884"/>
          </a:xfrm>
        </p:spPr>
        <p:txBody>
          <a:bodyPr>
            <a:normAutofit/>
          </a:bodyPr>
          <a:lstStyle/>
          <a:p>
            <a:pPr marL="171450" indent="-171450">
              <a:buFont typeface="Arial" panose="020B0604020202020204" pitchFamily="34" charset="0"/>
              <a:buChar char="•"/>
            </a:pPr>
            <a:r>
              <a:rPr lang="en-US" dirty="0"/>
              <a:t>Middle Name and Extension Name fields are optional.</a:t>
            </a:r>
          </a:p>
          <a:p>
            <a:pPr marL="171450" indent="-171450">
              <a:buFont typeface="Arial" panose="020B0604020202020204" pitchFamily="34" charset="0"/>
              <a:buChar char="•"/>
            </a:pPr>
            <a:r>
              <a:rPr lang="en-US" dirty="0"/>
              <a:t>A first time student registered in this school will have a current grade of 0.</a:t>
            </a:r>
          </a:p>
        </p:txBody>
      </p:sp>
      <p:pic>
        <p:nvPicPr>
          <p:cNvPr id="43" name="Picture Placeholder 42">
            <a:extLst>
              <a:ext uri="{FF2B5EF4-FFF2-40B4-BE49-F238E27FC236}">
                <a16:creationId xmlns:a16="http://schemas.microsoft.com/office/drawing/2014/main" id="{35E8B9AE-F2E0-49F6-9C75-AA1D0AD62F34}"/>
              </a:ext>
            </a:extLst>
          </p:cNvPr>
          <p:cNvPicPr>
            <a:picLocks noGrp="1" noChangeAspect="1"/>
          </p:cNvPicPr>
          <p:nvPr>
            <p:ph type="pic" sz="quarter" idx="24"/>
          </p:nvPr>
        </p:nvPicPr>
        <p:blipFill rotWithShape="1">
          <a:blip r:embed="rId5">
            <a:extLst>
              <a:ext uri="{28A0092B-C50C-407E-A947-70E740481C1C}">
                <a14:useLocalDpi xmlns:a14="http://schemas.microsoft.com/office/drawing/2010/main" val="0"/>
              </a:ext>
            </a:extLst>
          </a:blip>
          <a:srcRect/>
          <a:stretch/>
        </p:blipFill>
        <p:spPr>
          <a:xfrm>
            <a:off x="4680425" y="6847620"/>
            <a:ext cx="309564" cy="309564"/>
          </a:xfrm>
        </p:spPr>
      </p:pic>
      <p:sp>
        <p:nvSpPr>
          <p:cNvPr id="32" name="Text Placeholder 11">
            <a:extLst>
              <a:ext uri="{FF2B5EF4-FFF2-40B4-BE49-F238E27FC236}">
                <a16:creationId xmlns:a16="http://schemas.microsoft.com/office/drawing/2014/main" id="{8191B3C4-726D-44A0-A3EB-0382F0C1D125}"/>
              </a:ext>
            </a:extLst>
          </p:cNvPr>
          <p:cNvSpPr txBox="1">
            <a:spLocks/>
          </p:cNvSpPr>
          <p:nvPr/>
        </p:nvSpPr>
        <p:spPr>
          <a:xfrm>
            <a:off x="247649" y="6729017"/>
            <a:ext cx="3485516" cy="314326"/>
          </a:xfrm>
          <a:prstGeom prst="rect">
            <a:avLst/>
          </a:prstGeom>
          <a:noFill/>
        </p:spPr>
        <p:txBody>
          <a:bodyPr vert="horz" lIns="91440" tIns="45720" rIns="91440" bIns="45720" rtlCol="0" anchor="t">
            <a:normAutofit/>
          </a:bodyPr>
          <a:lstStyle>
            <a:lvl1pPr marL="123319" indent="-123319" algn="l" defTabSz="493275" rtl="0" eaLnBrk="1" latinLnBrk="0" hangingPunct="1">
              <a:lnSpc>
                <a:spcPct val="90000"/>
              </a:lnSpc>
              <a:spcBef>
                <a:spcPts val="540"/>
              </a:spcBef>
              <a:buFont typeface="Arial" panose="020B0604020202020204" pitchFamily="34" charset="0"/>
              <a:buNone/>
              <a:defRPr sz="1600" b="1" kern="1200">
                <a:solidFill>
                  <a:srgbClr val="154223"/>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r>
              <a:rPr lang="en-US" dirty="0"/>
              <a:t>1.1 Adding Students</a:t>
            </a:r>
            <a:endParaRPr lang="en-PH" dirty="0"/>
          </a:p>
        </p:txBody>
      </p:sp>
      <p:sp>
        <p:nvSpPr>
          <p:cNvPr id="33" name="Text Placeholder 12">
            <a:extLst>
              <a:ext uri="{FF2B5EF4-FFF2-40B4-BE49-F238E27FC236}">
                <a16:creationId xmlns:a16="http://schemas.microsoft.com/office/drawing/2014/main" id="{4288F8CE-6128-4981-9999-CA7B89B46E78}"/>
              </a:ext>
            </a:extLst>
          </p:cNvPr>
          <p:cNvSpPr txBox="1">
            <a:spLocks/>
          </p:cNvSpPr>
          <p:nvPr/>
        </p:nvSpPr>
        <p:spPr>
          <a:xfrm>
            <a:off x="247013" y="8380965"/>
            <a:ext cx="3485516" cy="938666"/>
          </a:xfrm>
          <a:prstGeom prst="rect">
            <a:avLst/>
          </a:prstGeom>
        </p:spPr>
        <p:txBody>
          <a:bodyPr vert="horz" lIns="91440" tIns="45720" rIns="91440" bIns="45720" rtlCol="0">
            <a:normAutofit/>
          </a:bodyPr>
          <a:lstStyle>
            <a:lvl1pPr marL="123319" indent="-123319" algn="l" defTabSz="493275" rtl="0" eaLnBrk="1" latinLnBrk="0" hangingPunct="1">
              <a:lnSpc>
                <a:spcPct val="90000"/>
              </a:lnSpc>
              <a:spcBef>
                <a:spcPts val="540"/>
              </a:spcBef>
              <a:buFont typeface="Arial" panose="020B0604020202020204" pitchFamily="34" charset="0"/>
              <a:buNone/>
              <a:defRPr sz="1200" b="0" kern="1200">
                <a:solidFill>
                  <a:schemeClr val="tx1"/>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pPr marL="171450" indent="-171450">
              <a:buFont typeface="Arial" panose="020B0604020202020204" pitchFamily="34" charset="0"/>
              <a:buChar char="•"/>
            </a:pPr>
            <a:r>
              <a:rPr lang="en-US" sz="1300" dirty="0">
                <a:latin typeface="Arial" panose="020B0604020202020204" pitchFamily="34" charset="0"/>
                <a:cs typeface="Arial" panose="020B0604020202020204" pitchFamily="34" charset="0"/>
              </a:rPr>
              <a:t>Click on the </a:t>
            </a:r>
            <a:r>
              <a:rPr lang="en-US" sz="1300" b="1" dirty="0">
                <a:latin typeface="Arial" panose="020B0604020202020204" pitchFamily="34" charset="0"/>
                <a:cs typeface="Arial" panose="020B0604020202020204" pitchFamily="34" charset="0"/>
              </a:rPr>
              <a:t>Add Student</a:t>
            </a:r>
            <a:r>
              <a:rPr lang="en-US" sz="1300" dirty="0">
                <a:latin typeface="Arial" panose="020B0604020202020204" pitchFamily="34" charset="0"/>
                <a:cs typeface="Arial" panose="020B0604020202020204" pitchFamily="34" charset="0"/>
              </a:rPr>
              <a:t> tab under Manage Students.</a:t>
            </a:r>
          </a:p>
          <a:p>
            <a:pPr marL="171450" indent="-171450">
              <a:buFont typeface="Arial" panose="020B0604020202020204" pitchFamily="34" charset="0"/>
              <a:buChar char="•"/>
            </a:pPr>
            <a:r>
              <a:rPr lang="en-US" sz="1300" dirty="0">
                <a:latin typeface="Arial" panose="020B0604020202020204" pitchFamily="34" charset="0"/>
                <a:cs typeface="Arial" panose="020B0604020202020204" pitchFamily="34" charset="0"/>
              </a:rPr>
              <a:t>Fill-up all the required fields.</a:t>
            </a:r>
          </a:p>
          <a:p>
            <a:pPr marL="171450" indent="-171450">
              <a:buFont typeface="Arial" panose="020B0604020202020204" pitchFamily="34" charset="0"/>
              <a:buChar char="•"/>
            </a:pPr>
            <a:r>
              <a:rPr lang="en-US" sz="1300" dirty="0">
                <a:latin typeface="Arial" panose="020B0604020202020204" pitchFamily="34" charset="0"/>
                <a:cs typeface="Arial" panose="020B0604020202020204" pitchFamily="34" charset="0"/>
              </a:rPr>
              <a:t>Save changes and add new student.</a:t>
            </a:r>
          </a:p>
        </p:txBody>
      </p:sp>
      <p:pic>
        <p:nvPicPr>
          <p:cNvPr id="41" name="Picture Placeholder 39">
            <a:extLst>
              <a:ext uri="{FF2B5EF4-FFF2-40B4-BE49-F238E27FC236}">
                <a16:creationId xmlns:a16="http://schemas.microsoft.com/office/drawing/2014/main" id="{EEE73EA9-D2B4-462F-A070-17F45F6AAB86}"/>
              </a:ext>
            </a:extLst>
          </p:cNvPr>
          <p:cNvPicPr>
            <a:picLocks noChangeAspect="1"/>
          </p:cNvPicPr>
          <p:nvPr/>
        </p:nvPicPr>
        <p:blipFill rotWithShape="1">
          <a:blip r:embed="rId6"/>
          <a:srcRect l="178" t="540" r="27893" b="72327"/>
          <a:stretch/>
        </p:blipFill>
        <p:spPr>
          <a:xfrm>
            <a:off x="264638" y="7043343"/>
            <a:ext cx="3467891" cy="1337622"/>
          </a:xfrm>
          <a:prstGeom prst="rect">
            <a:avLst/>
          </a:prstGeom>
          <a:ln w="12700">
            <a:solidFill>
              <a:srgbClr val="00A1DA"/>
            </a:solidFill>
            <a:prstDash val="lgDash"/>
          </a:ln>
        </p:spPr>
      </p:pic>
    </p:spTree>
    <p:extLst>
      <p:ext uri="{BB962C8B-B14F-4D97-AF65-F5344CB8AC3E}">
        <p14:creationId xmlns:p14="http://schemas.microsoft.com/office/powerpoint/2010/main" val="31480388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4BCFF84-B27B-4707-8708-5BCA116ACC1C}"/>
              </a:ext>
            </a:extLst>
          </p:cNvPr>
          <p:cNvSpPr>
            <a:spLocks noGrp="1"/>
          </p:cNvSpPr>
          <p:nvPr>
            <p:ph type="sldNum" sz="quarter" idx="12"/>
          </p:nvPr>
        </p:nvSpPr>
        <p:spPr/>
        <p:txBody>
          <a:bodyPr/>
          <a:lstStyle/>
          <a:p>
            <a:fld id="{F25607EA-B51C-4EAA-890E-751610D81273}" type="slidenum">
              <a:rPr lang="en-PH" smtClean="0"/>
              <a:t>8</a:t>
            </a:fld>
            <a:endParaRPr lang="en-PH"/>
          </a:p>
        </p:txBody>
      </p:sp>
      <p:sp>
        <p:nvSpPr>
          <p:cNvPr id="23" name="Text Placeholder 22">
            <a:extLst>
              <a:ext uri="{FF2B5EF4-FFF2-40B4-BE49-F238E27FC236}">
                <a16:creationId xmlns:a16="http://schemas.microsoft.com/office/drawing/2014/main" id="{D0C4E301-8D18-48C7-A791-10EB874F3BCA}"/>
              </a:ext>
            </a:extLst>
          </p:cNvPr>
          <p:cNvSpPr>
            <a:spLocks noGrp="1"/>
          </p:cNvSpPr>
          <p:nvPr>
            <p:ph type="body" sz="quarter" idx="24"/>
          </p:nvPr>
        </p:nvSpPr>
        <p:spPr>
          <a:xfrm>
            <a:off x="248285" y="1537859"/>
            <a:ext cx="3467573" cy="1091042"/>
          </a:xfrm>
        </p:spPr>
        <p:txBody>
          <a:bodyPr>
            <a:normAutofit/>
          </a:bodyPr>
          <a:lstStyle/>
          <a:p>
            <a:pPr marL="171450" indent="-171450" algn="l">
              <a:buFont typeface="Arial" panose="020B0604020202020204" pitchFamily="34" charset="0"/>
              <a:buChar char="•"/>
            </a:pPr>
            <a:r>
              <a:rPr lang="en-US" dirty="0"/>
              <a:t>After selecting a student, an </a:t>
            </a:r>
            <a:r>
              <a:rPr lang="en-US" b="1" dirty="0"/>
              <a:t>Edit Tab</a:t>
            </a:r>
            <a:r>
              <a:rPr lang="en-US" dirty="0"/>
              <a:t> will pop-up on right side near the </a:t>
            </a:r>
            <a:r>
              <a:rPr lang="en-US" b="1" dirty="0"/>
              <a:t>Add Student tab </a:t>
            </a:r>
            <a:r>
              <a:rPr lang="en-US" dirty="0"/>
              <a:t>showing the current student’s details.</a:t>
            </a:r>
          </a:p>
          <a:p>
            <a:pPr marL="171450" indent="-171450" algn="l">
              <a:buFont typeface="Arial" panose="020B0604020202020204" pitchFamily="34" charset="0"/>
              <a:buChar char="•"/>
            </a:pPr>
            <a:r>
              <a:rPr lang="en-US" dirty="0"/>
              <a:t>Modify and save your changes.</a:t>
            </a:r>
            <a:endParaRPr lang="en-PH" dirty="0"/>
          </a:p>
        </p:txBody>
      </p:sp>
      <p:pic>
        <p:nvPicPr>
          <p:cNvPr id="42" name="Picture Placeholder 41">
            <a:extLst>
              <a:ext uri="{FF2B5EF4-FFF2-40B4-BE49-F238E27FC236}">
                <a16:creationId xmlns:a16="http://schemas.microsoft.com/office/drawing/2014/main" id="{1989218F-35FC-40D2-ABC6-23C1A0EF2E4F}"/>
              </a:ext>
            </a:extLst>
          </p:cNvPr>
          <p:cNvPicPr>
            <a:picLocks noGrp="1" noChangeAspect="1"/>
          </p:cNvPicPr>
          <p:nvPr>
            <p:ph type="pic" sz="quarter" idx="25"/>
          </p:nvPr>
        </p:nvPicPr>
        <p:blipFill rotWithShape="1">
          <a:blip r:embed="rId2"/>
          <a:srcRect t="30918" b="30918"/>
          <a:stretch/>
        </p:blipFill>
        <p:spPr>
          <a:xfrm>
            <a:off x="247649" y="200236"/>
            <a:ext cx="3467573" cy="1337622"/>
          </a:xfrm>
        </p:spPr>
      </p:pic>
      <p:sp>
        <p:nvSpPr>
          <p:cNvPr id="28" name="Text Placeholder 27">
            <a:extLst>
              <a:ext uri="{FF2B5EF4-FFF2-40B4-BE49-F238E27FC236}">
                <a16:creationId xmlns:a16="http://schemas.microsoft.com/office/drawing/2014/main" id="{1129C35D-1A5D-432C-A7DB-494773F88EF5}"/>
              </a:ext>
            </a:extLst>
          </p:cNvPr>
          <p:cNvSpPr>
            <a:spLocks noGrp="1"/>
          </p:cNvSpPr>
          <p:nvPr>
            <p:ph type="body" sz="quarter" idx="29"/>
          </p:nvPr>
        </p:nvSpPr>
        <p:spPr>
          <a:xfrm>
            <a:off x="4057176" y="1628250"/>
            <a:ext cx="3466302" cy="314326"/>
          </a:xfrm>
        </p:spPr>
        <p:txBody>
          <a:bodyPr>
            <a:normAutofit/>
          </a:bodyPr>
          <a:lstStyle/>
          <a:p>
            <a:r>
              <a:rPr lang="en-US" dirty="0"/>
              <a:t>2.0 Student’s Personal Info</a:t>
            </a:r>
            <a:endParaRPr lang="en-PH" dirty="0"/>
          </a:p>
        </p:txBody>
      </p:sp>
      <p:sp>
        <p:nvSpPr>
          <p:cNvPr id="15" name="Text Placeholder 14">
            <a:extLst>
              <a:ext uri="{FF2B5EF4-FFF2-40B4-BE49-F238E27FC236}">
                <a16:creationId xmlns:a16="http://schemas.microsoft.com/office/drawing/2014/main" id="{59927EE5-F896-4301-BD5B-3957ADA460CB}"/>
              </a:ext>
            </a:extLst>
          </p:cNvPr>
          <p:cNvSpPr>
            <a:spLocks noGrp="1"/>
          </p:cNvSpPr>
          <p:nvPr>
            <p:ph type="body" sz="quarter" idx="30"/>
          </p:nvPr>
        </p:nvSpPr>
        <p:spPr>
          <a:xfrm>
            <a:off x="4056540" y="3280198"/>
            <a:ext cx="3466302" cy="1754617"/>
          </a:xfrm>
        </p:spPr>
        <p:txBody>
          <a:bodyPr/>
          <a:lstStyle/>
          <a:p>
            <a:pPr marL="285750" indent="-285750">
              <a:buFont typeface="Arial" panose="020B0604020202020204" pitchFamily="34" charset="0"/>
              <a:buChar char="•"/>
            </a:pPr>
            <a:r>
              <a:rPr lang="en-US" dirty="0"/>
              <a:t>Manages personal information of students.</a:t>
            </a:r>
            <a:endParaRPr lang="en-PH" dirty="0"/>
          </a:p>
        </p:txBody>
      </p:sp>
      <p:pic>
        <p:nvPicPr>
          <p:cNvPr id="62" name="Picture Placeholder 61">
            <a:extLst>
              <a:ext uri="{FF2B5EF4-FFF2-40B4-BE49-F238E27FC236}">
                <a16:creationId xmlns:a16="http://schemas.microsoft.com/office/drawing/2014/main" id="{C530599B-8C1D-4480-BBFF-19AC495F985D}"/>
              </a:ext>
            </a:extLst>
          </p:cNvPr>
          <p:cNvPicPr>
            <a:picLocks noGrp="1" noChangeAspect="1"/>
          </p:cNvPicPr>
          <p:nvPr>
            <p:ph type="pic" sz="quarter" idx="31"/>
          </p:nvPr>
        </p:nvPicPr>
        <p:blipFill rotWithShape="1">
          <a:blip r:embed="rId3"/>
          <a:srcRect l="9968" t="896" r="21642" b="52108"/>
          <a:stretch/>
        </p:blipFill>
        <p:spPr>
          <a:xfrm>
            <a:off x="4056540" y="1942576"/>
            <a:ext cx="3466302" cy="1337622"/>
          </a:xfrm>
        </p:spPr>
      </p:pic>
      <p:sp>
        <p:nvSpPr>
          <p:cNvPr id="16" name="Text Placeholder 15">
            <a:extLst>
              <a:ext uri="{FF2B5EF4-FFF2-40B4-BE49-F238E27FC236}">
                <a16:creationId xmlns:a16="http://schemas.microsoft.com/office/drawing/2014/main" id="{D949A0DE-BDA0-432B-8F26-7CA1BE770BA4}"/>
              </a:ext>
            </a:extLst>
          </p:cNvPr>
          <p:cNvSpPr>
            <a:spLocks noGrp="1"/>
          </p:cNvSpPr>
          <p:nvPr>
            <p:ph type="body" sz="quarter" idx="32"/>
          </p:nvPr>
        </p:nvSpPr>
        <p:spPr>
          <a:xfrm>
            <a:off x="4056540" y="5192172"/>
            <a:ext cx="3466302" cy="314326"/>
          </a:xfrm>
        </p:spPr>
        <p:txBody>
          <a:bodyPr/>
          <a:lstStyle/>
          <a:p>
            <a:endParaRPr lang="en-PH"/>
          </a:p>
        </p:txBody>
      </p:sp>
      <p:sp>
        <p:nvSpPr>
          <p:cNvPr id="17" name="Text Placeholder 16">
            <a:extLst>
              <a:ext uri="{FF2B5EF4-FFF2-40B4-BE49-F238E27FC236}">
                <a16:creationId xmlns:a16="http://schemas.microsoft.com/office/drawing/2014/main" id="{5EAE8B67-FA1A-4172-B14F-00F530D46524}"/>
              </a:ext>
            </a:extLst>
          </p:cNvPr>
          <p:cNvSpPr>
            <a:spLocks noGrp="1"/>
          </p:cNvSpPr>
          <p:nvPr>
            <p:ph type="body" sz="quarter" idx="33"/>
          </p:nvPr>
        </p:nvSpPr>
        <p:spPr>
          <a:xfrm>
            <a:off x="4055904" y="6844120"/>
            <a:ext cx="3466302" cy="1446425"/>
          </a:xfrm>
        </p:spPr>
        <p:txBody>
          <a:bodyPr/>
          <a:lstStyle/>
          <a:p>
            <a:endParaRPr lang="en-PH"/>
          </a:p>
        </p:txBody>
      </p:sp>
      <p:sp>
        <p:nvSpPr>
          <p:cNvPr id="18" name="Picture Placeholder 17">
            <a:extLst>
              <a:ext uri="{FF2B5EF4-FFF2-40B4-BE49-F238E27FC236}">
                <a16:creationId xmlns:a16="http://schemas.microsoft.com/office/drawing/2014/main" id="{40FFBDED-3B31-46B4-877B-FF1F54538969}"/>
              </a:ext>
            </a:extLst>
          </p:cNvPr>
          <p:cNvSpPr>
            <a:spLocks noGrp="1"/>
          </p:cNvSpPr>
          <p:nvPr>
            <p:ph type="pic" sz="quarter" idx="34"/>
          </p:nvPr>
        </p:nvSpPr>
        <p:spPr>
          <a:xfrm>
            <a:off x="4055904" y="5506498"/>
            <a:ext cx="3466302" cy="1337622"/>
          </a:xfrm>
        </p:spPr>
      </p:sp>
      <p:sp>
        <p:nvSpPr>
          <p:cNvPr id="21" name="Text Placeholder 20">
            <a:extLst>
              <a:ext uri="{FF2B5EF4-FFF2-40B4-BE49-F238E27FC236}">
                <a16:creationId xmlns:a16="http://schemas.microsoft.com/office/drawing/2014/main" id="{0A5467FA-08BD-4400-8510-3B2AFE10E9E1}"/>
              </a:ext>
            </a:extLst>
          </p:cNvPr>
          <p:cNvSpPr>
            <a:spLocks noGrp="1"/>
          </p:cNvSpPr>
          <p:nvPr>
            <p:ph type="body" sz="quarter" idx="22"/>
          </p:nvPr>
        </p:nvSpPr>
        <p:spPr>
          <a:xfrm>
            <a:off x="248921" y="2730501"/>
            <a:ext cx="3466301" cy="314326"/>
          </a:xfrm>
        </p:spPr>
        <p:txBody>
          <a:bodyPr/>
          <a:lstStyle/>
          <a:p>
            <a:r>
              <a:rPr lang="en-US" dirty="0"/>
              <a:t>Note</a:t>
            </a:r>
            <a:endParaRPr lang="en-PH" dirty="0"/>
          </a:p>
        </p:txBody>
      </p:sp>
      <p:sp>
        <p:nvSpPr>
          <p:cNvPr id="22" name="Text Placeholder 21">
            <a:extLst>
              <a:ext uri="{FF2B5EF4-FFF2-40B4-BE49-F238E27FC236}">
                <a16:creationId xmlns:a16="http://schemas.microsoft.com/office/drawing/2014/main" id="{06CFDFDE-A9A8-47C2-924E-0F1BED0D16B4}"/>
              </a:ext>
            </a:extLst>
          </p:cNvPr>
          <p:cNvSpPr>
            <a:spLocks noGrp="1"/>
          </p:cNvSpPr>
          <p:nvPr>
            <p:ph type="body" sz="quarter" idx="23"/>
          </p:nvPr>
        </p:nvSpPr>
        <p:spPr>
          <a:xfrm>
            <a:off x="248285" y="3044828"/>
            <a:ext cx="3466301" cy="5194298"/>
          </a:xfrm>
        </p:spPr>
        <p:txBody>
          <a:bodyPr>
            <a:normAutofit/>
          </a:bodyPr>
          <a:lstStyle/>
          <a:p>
            <a:pPr marL="171450" indent="-171450">
              <a:buFont typeface="Arial" panose="020B0604020202020204" pitchFamily="34" charset="0"/>
              <a:buChar char="•"/>
            </a:pPr>
            <a:r>
              <a:rPr lang="en-US" dirty="0"/>
              <a:t>When using the search bar looking for students, you can use the </a:t>
            </a:r>
            <a:r>
              <a:rPr lang="en-US" b="1" dirty="0"/>
              <a:t>Student ID</a:t>
            </a:r>
            <a:r>
              <a:rPr lang="en-US" dirty="0"/>
              <a:t> or </a:t>
            </a:r>
            <a:r>
              <a:rPr lang="en-US" b="1" dirty="0"/>
              <a:t>Full Name</a:t>
            </a:r>
            <a:r>
              <a:rPr lang="en-US" dirty="0"/>
              <a:t> method.</a:t>
            </a:r>
          </a:p>
          <a:p>
            <a:pPr marL="171450" indent="-171450">
              <a:buFont typeface="Arial" panose="020B0604020202020204" pitchFamily="34" charset="0"/>
              <a:buChar char="•"/>
            </a:pPr>
            <a:r>
              <a:rPr lang="en-US" dirty="0"/>
              <a:t>When using </a:t>
            </a:r>
            <a:r>
              <a:rPr lang="en-US" b="1" dirty="0"/>
              <a:t>Student ID</a:t>
            </a:r>
            <a:r>
              <a:rPr lang="en-US" dirty="0"/>
              <a:t> method, type the student’s exact student id in the search bar.</a:t>
            </a:r>
          </a:p>
          <a:p>
            <a:pPr marL="0" indent="0"/>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When using </a:t>
            </a:r>
            <a:r>
              <a:rPr lang="en-US" b="1" dirty="0"/>
              <a:t>Full Name</a:t>
            </a:r>
            <a:r>
              <a:rPr lang="en-US" dirty="0"/>
              <a:t> method, type in the student’s name in order separated with a comma. It should be written in a </a:t>
            </a:r>
            <a:r>
              <a:rPr lang="en-US" b="1" dirty="0"/>
              <a:t>last name, first name, middle name</a:t>
            </a:r>
            <a:r>
              <a:rPr lang="en-US" dirty="0"/>
              <a:t> order.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endParaRPr lang="en-US" dirty="0"/>
          </a:p>
          <a:p>
            <a:pPr marL="0" indent="0"/>
            <a:endParaRPr lang="en-US" dirty="0"/>
          </a:p>
          <a:p>
            <a:pPr marL="0" indent="0"/>
            <a:endParaRPr lang="en-US" dirty="0"/>
          </a:p>
          <a:p>
            <a:pPr marL="171450" indent="-171450">
              <a:buFont typeface="Arial" panose="020B0604020202020204" pitchFamily="34" charset="0"/>
              <a:buChar char="•"/>
            </a:pPr>
            <a:r>
              <a:rPr lang="en-US" dirty="0"/>
              <a:t>These methods are used in all modules globally when doing a student or teacher search.</a:t>
            </a:r>
          </a:p>
        </p:txBody>
      </p:sp>
      <p:pic>
        <p:nvPicPr>
          <p:cNvPr id="44" name="Picture Placeholder 43">
            <a:extLst>
              <a:ext uri="{FF2B5EF4-FFF2-40B4-BE49-F238E27FC236}">
                <a16:creationId xmlns:a16="http://schemas.microsoft.com/office/drawing/2014/main" id="{32A8E5DC-1430-4F08-BF22-38B479F0FA6B}"/>
              </a:ext>
            </a:extLst>
          </p:cNvPr>
          <p:cNvPicPr>
            <a:picLocks noGrp="1" noChangeAspect="1"/>
          </p:cNvPicPr>
          <p:nvPr>
            <p:ph type="pic" sz="quarter" idx="35"/>
          </p:nvPr>
        </p:nvPicPr>
        <p:blipFill rotWithShape="1">
          <a:blip r:embed="rId4">
            <a:extLst>
              <a:ext uri="{28A0092B-C50C-407E-A947-70E740481C1C}">
                <a14:useLocalDpi xmlns:a14="http://schemas.microsoft.com/office/drawing/2010/main" val="0"/>
              </a:ext>
            </a:extLst>
          </a:blip>
          <a:srcRect/>
          <a:stretch/>
        </p:blipFill>
        <p:spPr>
          <a:xfrm>
            <a:off x="874396" y="2730290"/>
            <a:ext cx="309564" cy="309564"/>
          </a:xfrm>
        </p:spPr>
      </p:pic>
      <p:sp>
        <p:nvSpPr>
          <p:cNvPr id="35" name="Text Placeholder 34">
            <a:extLst>
              <a:ext uri="{FF2B5EF4-FFF2-40B4-BE49-F238E27FC236}">
                <a16:creationId xmlns:a16="http://schemas.microsoft.com/office/drawing/2014/main" id="{12F04AD5-6A40-4D0C-A362-6B9063B957A7}"/>
              </a:ext>
            </a:extLst>
          </p:cNvPr>
          <p:cNvSpPr>
            <a:spLocks noGrp="1"/>
          </p:cNvSpPr>
          <p:nvPr>
            <p:ph type="body" sz="quarter" idx="36"/>
          </p:nvPr>
        </p:nvSpPr>
        <p:spPr>
          <a:xfrm>
            <a:off x="248285" y="8284483"/>
            <a:ext cx="3466301" cy="314326"/>
          </a:xfrm>
        </p:spPr>
        <p:txBody>
          <a:bodyPr/>
          <a:lstStyle/>
          <a:p>
            <a:r>
              <a:rPr lang="en-US" dirty="0"/>
              <a:t>Caution</a:t>
            </a:r>
            <a:endParaRPr lang="en-PH" dirty="0"/>
          </a:p>
        </p:txBody>
      </p:sp>
      <p:sp>
        <p:nvSpPr>
          <p:cNvPr id="36" name="Text Placeholder 35">
            <a:extLst>
              <a:ext uri="{FF2B5EF4-FFF2-40B4-BE49-F238E27FC236}">
                <a16:creationId xmlns:a16="http://schemas.microsoft.com/office/drawing/2014/main" id="{69F30692-ADEF-4286-A00A-6B09ACA82A6C}"/>
              </a:ext>
            </a:extLst>
          </p:cNvPr>
          <p:cNvSpPr>
            <a:spLocks noGrp="1"/>
          </p:cNvSpPr>
          <p:nvPr>
            <p:ph type="body" sz="quarter" idx="37"/>
          </p:nvPr>
        </p:nvSpPr>
        <p:spPr>
          <a:xfrm>
            <a:off x="247649" y="8598809"/>
            <a:ext cx="3466301" cy="562638"/>
          </a:xfrm>
        </p:spPr>
        <p:txBody>
          <a:bodyPr>
            <a:normAutofit fontScale="92500"/>
          </a:bodyPr>
          <a:lstStyle/>
          <a:p>
            <a:pPr marL="171450" indent="-171450">
              <a:buFont typeface="Arial" panose="020B0604020202020204" pitchFamily="34" charset="0"/>
              <a:buChar char="•"/>
            </a:pPr>
            <a:r>
              <a:rPr lang="en-US" dirty="0"/>
              <a:t>When typing details, please make sure there are no inappropriate special characters included on the information provided.</a:t>
            </a:r>
            <a:endParaRPr lang="en-PH" dirty="0"/>
          </a:p>
        </p:txBody>
      </p:sp>
      <p:pic>
        <p:nvPicPr>
          <p:cNvPr id="52" name="Picture Placeholder 51">
            <a:extLst>
              <a:ext uri="{FF2B5EF4-FFF2-40B4-BE49-F238E27FC236}">
                <a16:creationId xmlns:a16="http://schemas.microsoft.com/office/drawing/2014/main" id="{9B04938C-156D-475E-9E0D-96F88FD90AD1}"/>
              </a:ext>
            </a:extLst>
          </p:cNvPr>
          <p:cNvPicPr>
            <a:picLocks noGrp="1" noChangeAspect="1"/>
          </p:cNvPicPr>
          <p:nvPr>
            <p:ph type="pic" sz="quarter" idx="38"/>
          </p:nvPr>
        </p:nvPicPr>
        <p:blipFill rotWithShape="1">
          <a:blip r:embed="rId5">
            <a:extLst>
              <a:ext uri="{28A0092B-C50C-407E-A947-70E740481C1C}">
                <a14:useLocalDpi xmlns:a14="http://schemas.microsoft.com/office/drawing/2010/main" val="0"/>
              </a:ext>
            </a:extLst>
          </a:blip>
          <a:srcRect/>
          <a:stretch/>
        </p:blipFill>
        <p:spPr>
          <a:xfrm>
            <a:off x="1207611" y="8284272"/>
            <a:ext cx="309564" cy="309564"/>
          </a:xfrm>
        </p:spPr>
      </p:pic>
      <p:sp>
        <p:nvSpPr>
          <p:cNvPr id="38" name="Text Placeholder 37">
            <a:extLst>
              <a:ext uri="{FF2B5EF4-FFF2-40B4-BE49-F238E27FC236}">
                <a16:creationId xmlns:a16="http://schemas.microsoft.com/office/drawing/2014/main" id="{1B3ECBE3-FE8F-48B4-8CF5-4F3D2E2CE598}"/>
              </a:ext>
            </a:extLst>
          </p:cNvPr>
          <p:cNvSpPr>
            <a:spLocks noGrp="1"/>
          </p:cNvSpPr>
          <p:nvPr>
            <p:ph type="body" sz="quarter" idx="39"/>
          </p:nvPr>
        </p:nvSpPr>
        <p:spPr>
          <a:xfrm>
            <a:off x="4056540" y="200236"/>
            <a:ext cx="3466301" cy="314326"/>
          </a:xfrm>
        </p:spPr>
        <p:txBody>
          <a:bodyPr/>
          <a:lstStyle/>
          <a:p>
            <a:r>
              <a:rPr lang="en-US" dirty="0"/>
              <a:t>Warning</a:t>
            </a:r>
            <a:endParaRPr lang="en-PH" dirty="0"/>
          </a:p>
        </p:txBody>
      </p:sp>
      <p:sp>
        <p:nvSpPr>
          <p:cNvPr id="39" name="Text Placeholder 38">
            <a:extLst>
              <a:ext uri="{FF2B5EF4-FFF2-40B4-BE49-F238E27FC236}">
                <a16:creationId xmlns:a16="http://schemas.microsoft.com/office/drawing/2014/main" id="{7CED4C09-6F39-437A-8404-6BB17AB75F30}"/>
              </a:ext>
            </a:extLst>
          </p:cNvPr>
          <p:cNvSpPr>
            <a:spLocks noGrp="1"/>
          </p:cNvSpPr>
          <p:nvPr>
            <p:ph type="body" sz="quarter" idx="40"/>
          </p:nvPr>
        </p:nvSpPr>
        <p:spPr>
          <a:xfrm>
            <a:off x="4055904" y="514563"/>
            <a:ext cx="3466301" cy="1023296"/>
          </a:xfrm>
        </p:spPr>
        <p:txBody>
          <a:bodyPr>
            <a:normAutofit/>
          </a:bodyPr>
          <a:lstStyle/>
          <a:p>
            <a:pPr marL="171450" indent="-171450">
              <a:buFont typeface="Arial" panose="020B0604020202020204" pitchFamily="34" charset="0"/>
              <a:buChar char="•"/>
            </a:pPr>
            <a:r>
              <a:rPr lang="en-US" dirty="0"/>
              <a:t>In case of saving a record with inappropriate  special characters, please remember the details of your input and contact your School’s </a:t>
            </a:r>
            <a:r>
              <a:rPr lang="en-US" b="1" dirty="0"/>
              <a:t>IT Personnel</a:t>
            </a:r>
            <a:r>
              <a:rPr lang="en-US" dirty="0"/>
              <a:t> to help resolve the issue.</a:t>
            </a:r>
            <a:endParaRPr lang="en-PH" dirty="0"/>
          </a:p>
        </p:txBody>
      </p:sp>
      <p:pic>
        <p:nvPicPr>
          <p:cNvPr id="54" name="Picture Placeholder 53">
            <a:extLst>
              <a:ext uri="{FF2B5EF4-FFF2-40B4-BE49-F238E27FC236}">
                <a16:creationId xmlns:a16="http://schemas.microsoft.com/office/drawing/2014/main" id="{E234D807-A1BB-4D35-88BF-28FBF27068F3}"/>
              </a:ext>
            </a:extLst>
          </p:cNvPr>
          <p:cNvPicPr>
            <a:picLocks noGrp="1" noChangeAspect="1"/>
          </p:cNvPicPr>
          <p:nvPr>
            <p:ph type="pic" sz="quarter" idx="41"/>
          </p:nvPr>
        </p:nvPicPr>
        <p:blipFill rotWithShape="1">
          <a:blip r:embed="rId6">
            <a:extLst>
              <a:ext uri="{28A0092B-C50C-407E-A947-70E740481C1C}">
                <a14:useLocalDpi xmlns:a14="http://schemas.microsoft.com/office/drawing/2010/main" val="0"/>
              </a:ext>
            </a:extLst>
          </a:blip>
          <a:srcRect/>
          <a:stretch/>
        </p:blipFill>
        <p:spPr>
          <a:xfrm>
            <a:off x="5016979" y="195263"/>
            <a:ext cx="309564" cy="309564"/>
          </a:xfrm>
        </p:spPr>
      </p:pic>
      <p:pic>
        <p:nvPicPr>
          <p:cNvPr id="46" name="Picture 45">
            <a:extLst>
              <a:ext uri="{FF2B5EF4-FFF2-40B4-BE49-F238E27FC236}">
                <a16:creationId xmlns:a16="http://schemas.microsoft.com/office/drawing/2014/main" id="{87F08CDA-29D1-407D-A886-97AB8976D65B}"/>
              </a:ext>
            </a:extLst>
          </p:cNvPr>
          <p:cNvPicPr>
            <a:picLocks noChangeAspect="1"/>
          </p:cNvPicPr>
          <p:nvPr/>
        </p:nvPicPr>
        <p:blipFill rotWithShape="1">
          <a:blip r:embed="rId7"/>
          <a:srcRect l="54281" t="-531" b="58583"/>
          <a:stretch/>
        </p:blipFill>
        <p:spPr>
          <a:xfrm>
            <a:off x="451085" y="6281713"/>
            <a:ext cx="3060700" cy="1142585"/>
          </a:xfrm>
          <a:prstGeom prst="rect">
            <a:avLst/>
          </a:prstGeom>
        </p:spPr>
      </p:pic>
      <p:pic>
        <p:nvPicPr>
          <p:cNvPr id="48" name="Picture 47">
            <a:extLst>
              <a:ext uri="{FF2B5EF4-FFF2-40B4-BE49-F238E27FC236}">
                <a16:creationId xmlns:a16="http://schemas.microsoft.com/office/drawing/2014/main" id="{F1E9FEAB-2784-4E92-AEF3-3AA54C4AE8AF}"/>
              </a:ext>
            </a:extLst>
          </p:cNvPr>
          <p:cNvPicPr>
            <a:picLocks noChangeAspect="1"/>
          </p:cNvPicPr>
          <p:nvPr/>
        </p:nvPicPr>
        <p:blipFill rotWithShape="1">
          <a:blip r:embed="rId8"/>
          <a:srcRect l="52039" t="199" r="1048" b="64211"/>
          <a:stretch/>
        </p:blipFill>
        <p:spPr>
          <a:xfrm>
            <a:off x="451085" y="4183657"/>
            <a:ext cx="3060700" cy="1159329"/>
          </a:xfrm>
          <a:prstGeom prst="rect">
            <a:avLst/>
          </a:prstGeom>
        </p:spPr>
      </p:pic>
    </p:spTree>
    <p:extLst>
      <p:ext uri="{BB962C8B-B14F-4D97-AF65-F5344CB8AC3E}">
        <p14:creationId xmlns:p14="http://schemas.microsoft.com/office/powerpoint/2010/main" val="3247225527"/>
      </p:ext>
    </p:extLst>
  </p:cSld>
  <p:clrMapOvr>
    <a:masterClrMapping/>
  </p:clrMapOvr>
</p:sld>
</file>

<file path=ppt/theme/theme1.xml><?xml version="1.0" encoding="utf-8"?>
<a:theme xmlns:a="http://schemas.openxmlformats.org/drawingml/2006/main" name="Mah User Manual">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dirty="0" smtClean="0"/>
        </a:defPPr>
      </a:lstStyle>
    </a:txDef>
  </a:objectDefaults>
  <a:extraClrSchemeLst/>
  <a:extLst>
    <a:ext uri="{05A4C25C-085E-4340-85A3-A5531E510DB2}">
      <thm15:themeFamily xmlns:thm15="http://schemas.microsoft.com/office/thememl/2012/main" name="Mah User Manual" id="{8C2E1A17-BD15-43CF-AD33-0DB5FA2A30B0}" vid="{31E4E83A-64FB-49FC-95EF-DBD16272D9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Mah User Manual</Template>
  <TotalTime>1789</TotalTime>
  <Words>714</Words>
  <Application>Microsoft Office PowerPoint</Application>
  <PresentationFormat>Custom</PresentationFormat>
  <Paragraphs>83</Paragraphs>
  <Slides>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Century Gothic</vt:lpstr>
      <vt:lpstr>Mah User Manual</vt:lpstr>
      <vt:lpstr>HiSRMS v2.0 Manual</vt:lpstr>
      <vt:lpstr>Table of Contents</vt:lpstr>
      <vt:lpstr>General Terms</vt:lpstr>
      <vt:lpstr>HiSRMS Launcher</vt:lpstr>
      <vt:lpstr>The General User Interface</vt:lpstr>
      <vt:lpstr>Registration System</vt:lpstr>
      <vt:lpstr>The User Interface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Phil Rey Paderogao</dc:creator>
  <cp:lastModifiedBy>Phil Rey Paderogao</cp:lastModifiedBy>
  <cp:revision>128</cp:revision>
  <dcterms:created xsi:type="dcterms:W3CDTF">2021-02-01T11:18:41Z</dcterms:created>
  <dcterms:modified xsi:type="dcterms:W3CDTF">2021-02-05T04:22:11Z</dcterms:modified>
</cp:coreProperties>
</file>

<file path=docProps/thumbnail.jpeg>
</file>